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74" r:id="rId5"/>
    <p:sldMasterId id="2147483686" r:id="rId6"/>
    <p:sldMasterId id="2147483723" r:id="rId7"/>
  </p:sldMasterIdLst>
  <p:notesMasterIdLst>
    <p:notesMasterId r:id="rId82"/>
  </p:notesMasterIdLst>
  <p:handoutMasterIdLst>
    <p:handoutMasterId r:id="rId83"/>
  </p:handoutMasterIdLst>
  <p:sldIdLst>
    <p:sldId id="903" r:id="rId8"/>
    <p:sldId id="904" r:id="rId9"/>
    <p:sldId id="1206" r:id="rId10"/>
    <p:sldId id="1088" r:id="rId11"/>
    <p:sldId id="377" r:id="rId12"/>
    <p:sldId id="1208" r:id="rId13"/>
    <p:sldId id="607" r:id="rId14"/>
    <p:sldId id="608" r:id="rId15"/>
    <p:sldId id="609" r:id="rId16"/>
    <p:sldId id="611" r:id="rId17"/>
    <p:sldId id="614" r:id="rId18"/>
    <p:sldId id="613" r:id="rId19"/>
    <p:sldId id="615" r:id="rId20"/>
    <p:sldId id="1234" r:id="rId21"/>
    <p:sldId id="1235" r:id="rId22"/>
    <p:sldId id="616" r:id="rId23"/>
    <p:sldId id="657" r:id="rId24"/>
    <p:sldId id="635" r:id="rId25"/>
    <p:sldId id="634" r:id="rId26"/>
    <p:sldId id="1233" r:id="rId27"/>
    <p:sldId id="1242" r:id="rId28"/>
    <p:sldId id="1236" r:id="rId29"/>
    <p:sldId id="1237" r:id="rId30"/>
    <p:sldId id="1240" r:id="rId31"/>
    <p:sldId id="1239" r:id="rId32"/>
    <p:sldId id="1241" r:id="rId33"/>
    <p:sldId id="1243" r:id="rId34"/>
    <p:sldId id="1205" r:id="rId35"/>
    <p:sldId id="1238" r:id="rId36"/>
    <p:sldId id="1225" r:id="rId37"/>
    <p:sldId id="1175" r:id="rId38"/>
    <p:sldId id="1223" r:id="rId39"/>
    <p:sldId id="780" r:id="rId40"/>
    <p:sldId id="488" r:id="rId41"/>
    <p:sldId id="474" r:id="rId42"/>
    <p:sldId id="489" r:id="rId43"/>
    <p:sldId id="481" r:id="rId44"/>
    <p:sldId id="1211" r:id="rId45"/>
    <p:sldId id="1089" r:id="rId46"/>
    <p:sldId id="424" r:id="rId47"/>
    <p:sldId id="425" r:id="rId48"/>
    <p:sldId id="1170" r:id="rId49"/>
    <p:sldId id="412" r:id="rId50"/>
    <p:sldId id="413" r:id="rId51"/>
    <p:sldId id="1248" r:id="rId52"/>
    <p:sldId id="1230" r:id="rId53"/>
    <p:sldId id="1058" r:id="rId54"/>
    <p:sldId id="480" r:id="rId55"/>
    <p:sldId id="469" r:id="rId56"/>
    <p:sldId id="1171" r:id="rId57"/>
    <p:sldId id="460" r:id="rId58"/>
    <p:sldId id="1249" r:id="rId59"/>
    <p:sldId id="1161" r:id="rId60"/>
    <p:sldId id="1162" r:id="rId61"/>
    <p:sldId id="1213" r:id="rId62"/>
    <p:sldId id="1215" r:id="rId63"/>
    <p:sldId id="455" r:id="rId64"/>
    <p:sldId id="1182" r:id="rId65"/>
    <p:sldId id="1219" r:id="rId66"/>
    <p:sldId id="1214" r:id="rId67"/>
    <p:sldId id="1226" r:id="rId68"/>
    <p:sldId id="1244" r:id="rId69"/>
    <p:sldId id="1245" r:id="rId70"/>
    <p:sldId id="514" r:id="rId71"/>
    <p:sldId id="1078" r:id="rId72"/>
    <p:sldId id="434" r:id="rId73"/>
    <p:sldId id="435" r:id="rId74"/>
    <p:sldId id="1247" r:id="rId75"/>
    <p:sldId id="1250" r:id="rId76"/>
    <p:sldId id="1246" r:id="rId77"/>
    <p:sldId id="1217" r:id="rId78"/>
    <p:sldId id="523" r:id="rId79"/>
    <p:sldId id="521" r:id="rId80"/>
    <p:sldId id="257" r:id="rId8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8E34F39-485C-41EA-8368-F386405E607A}">
          <p14:sldIdLst>
            <p14:sldId id="903"/>
            <p14:sldId id="904"/>
            <p14:sldId id="1206"/>
            <p14:sldId id="1088"/>
            <p14:sldId id="377"/>
          </p14:sldIdLst>
        </p14:section>
        <p14:section name="Kite Suite Updates" id="{746E42AF-41F9-4EBC-8C0F-A74D51F3C892}">
          <p14:sldIdLst>
            <p14:sldId id="1208"/>
            <p14:sldId id="607"/>
            <p14:sldId id="608"/>
            <p14:sldId id="609"/>
            <p14:sldId id="611"/>
            <p14:sldId id="614"/>
            <p14:sldId id="613"/>
            <p14:sldId id="615"/>
            <p14:sldId id="1234"/>
            <p14:sldId id="1235"/>
            <p14:sldId id="616"/>
            <p14:sldId id="657"/>
            <p14:sldId id="635"/>
            <p14:sldId id="634"/>
            <p14:sldId id="1233"/>
          </p14:sldIdLst>
        </p14:section>
        <p14:section name="Science" id="{0E6C5FB1-94BE-4D77-8BB2-B9ED6C85265F}">
          <p14:sldIdLst>
            <p14:sldId id="1242"/>
            <p14:sldId id="1236"/>
            <p14:sldId id="1237"/>
            <p14:sldId id="1240"/>
            <p14:sldId id="1239"/>
            <p14:sldId id="1241"/>
            <p14:sldId id="1243"/>
          </p14:sldIdLst>
        </p14:section>
        <p14:section name="Required Test Administrator Training" id="{12E4FD52-1089-47C8-88F3-E4228BD3C885}">
          <p14:sldIdLst>
            <p14:sldId id="1205"/>
            <p14:sldId id="1238"/>
            <p14:sldId id="1225"/>
            <p14:sldId id="1175"/>
          </p14:sldIdLst>
        </p14:section>
        <p14:section name="Locating DLM Resources" id="{C8C6CCC8-A47D-45A1-B20E-FC1ABCDE6B23}">
          <p14:sldIdLst>
            <p14:sldId id="1223"/>
            <p14:sldId id="780"/>
            <p14:sldId id="488"/>
            <p14:sldId id="474"/>
            <p14:sldId id="489"/>
            <p14:sldId id="481"/>
            <p14:sldId id="1211"/>
          </p14:sldIdLst>
        </p14:section>
        <p14:section name="Assessment Design" id="{54CD3BC2-F307-4372-BA04-C42019CBC463}">
          <p14:sldIdLst>
            <p14:sldId id="1089"/>
            <p14:sldId id="424"/>
            <p14:sldId id="425"/>
            <p14:sldId id="1170"/>
            <p14:sldId id="412"/>
            <p14:sldId id="413"/>
            <p14:sldId id="1248"/>
          </p14:sldIdLst>
        </p14:section>
        <p14:section name="Assessment Delivery" id="{86089965-30D1-4506-9BFD-033013DCD281}">
          <p14:sldIdLst>
            <p14:sldId id="1230"/>
            <p14:sldId id="1058"/>
            <p14:sldId id="480"/>
            <p14:sldId id="469"/>
            <p14:sldId id="1171"/>
            <p14:sldId id="460"/>
            <p14:sldId id="1249"/>
            <p14:sldId id="1161"/>
            <p14:sldId id="1162"/>
            <p14:sldId id="1213"/>
            <p14:sldId id="1215"/>
            <p14:sldId id="455"/>
            <p14:sldId id="1182"/>
            <p14:sldId id="1219"/>
            <p14:sldId id="1214"/>
            <p14:sldId id="1226"/>
            <p14:sldId id="1244"/>
            <p14:sldId id="1245"/>
            <p14:sldId id="514"/>
            <p14:sldId id="1078"/>
          </p14:sldIdLst>
        </p14:section>
        <p14:section name="Monitoring the Assessment" id="{773CF908-E5AB-4019-A2E9-9033E286B2A3}">
          <p14:sldIdLst>
            <p14:sldId id="434"/>
            <p14:sldId id="435"/>
            <p14:sldId id="1247"/>
            <p14:sldId id="1250"/>
            <p14:sldId id="1246"/>
            <p14:sldId id="1217"/>
            <p14:sldId id="523"/>
            <p14:sldId id="5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EA303-45F4-7813-797F-D92ADFACACFB}" name="Lohrenz, Whitney L" initials="WL" userId="S::wlohrenz@home.ku.edu::cef99bc4-7566-4431-9e03-096f71b891ee" providerId="AD"/>
  <p188:author id="{D63E1214-1485-05CA-85B9-E642B4A0D9C1}" name="Reida, Grace Anne" initials="RGA" userId="S::g165r091@home.ku.edu::75159113-725b-47e3-a64a-7b26afe717ac" providerId="AD"/>
  <p188:author id="{26DE542A-4134-2058-45FE-F7B408682265}" name="Johnson, Aletra A" initials="JAA" userId="S::a444j724@home.ku.edu::0d1c06ba-6955-46b8-ac2a-f73ddf960df7" providerId="AD"/>
  <p188:author id="{86DD2E33-E073-F79C-B480-87D73944A83A}" name="Keating, Nancy K" initials="NK" userId="S::n702k880@home.ku.edu::fb26b019-f1b9-44dc-84e5-1cb592d7e1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Susan K" initials="SKT" lastIdx="5" clrIdx="0">
    <p:extLst>
      <p:ext uri="{19B8F6BF-5375-455C-9EA6-DF929625EA0E}">
        <p15:presenceInfo xmlns:p15="http://schemas.microsoft.com/office/powerpoint/2012/main" userId="Thomas, Susan K" providerId="None"/>
      </p:ext>
    </p:extLst>
  </p:cmAuthor>
  <p:cmAuthor id="2" name="LeFeber, Susan M." initials="LSM" lastIdx="11" clrIdx="1">
    <p:extLst>
      <p:ext uri="{19B8F6BF-5375-455C-9EA6-DF929625EA0E}">
        <p15:presenceInfo xmlns:p15="http://schemas.microsoft.com/office/powerpoint/2012/main" userId="S::s357l996@home.ku.edu::79d1ff5d-c052-4bd7-b4e2-974cd7c146fc" providerId="AD"/>
      </p:ext>
    </p:extLst>
  </p:cmAuthor>
  <p:cmAuthor id="3" name="Cole III, Alson" initials="CIA" lastIdx="104" clrIdx="2">
    <p:extLst>
      <p:ext uri="{19B8F6BF-5375-455C-9EA6-DF929625EA0E}">
        <p15:presenceInfo xmlns:p15="http://schemas.microsoft.com/office/powerpoint/2012/main" userId="S::a347c869@home.ku.edu::52fa719a-3437-4fb4-8027-137a5bfcd16b" providerId="AD"/>
      </p:ext>
    </p:extLst>
  </p:cmAuthor>
  <p:cmAuthor id="4" name="Johnson, Aletra A" initials="JA" lastIdx="4" clrIdx="3">
    <p:extLst>
      <p:ext uri="{19B8F6BF-5375-455C-9EA6-DF929625EA0E}">
        <p15:presenceInfo xmlns:p15="http://schemas.microsoft.com/office/powerpoint/2012/main" userId="S::a444j724@home.ku.edu::0d1c06ba-6955-46b8-ac2a-f73ddf960df7" providerId="AD"/>
      </p:ext>
    </p:extLst>
  </p:cmAuthor>
  <p:cmAuthor id="5" name="Reida, Christa Anne" initials="RCA" lastIdx="4" clrIdx="4">
    <p:extLst>
      <p:ext uri="{19B8F6BF-5375-455C-9EA6-DF929625EA0E}">
        <p15:presenceInfo xmlns:p15="http://schemas.microsoft.com/office/powerpoint/2012/main" userId="S::c755r456@home.ku.edu::e69daf41-2c94-4cca-ba3c-30ed3a8931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74211-6BD5-45E6-A230-D40336FB7CFD}" v="8" dt="2026-01-07T19:27:17.920"/>
    <p1510:client id="{7F0A49E2-2202-4932-A3D1-99F2160A9BBC}" v="2" dt="2026-01-07T13:45:03.022"/>
    <p1510:client id="{84AAA53C-712B-4E8A-861D-B20AE8DC1D21}" v="190" dt="2026-01-06T22:43:43.843"/>
    <p1510:client id="{C337208E-1377-429D-B36F-A941A24782E4}" v="365" dt="2026-01-07T19:07:18.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811" cy="479733"/>
          </a:xfrm>
          <a:prstGeom prst="rect">
            <a:avLst/>
          </a:prstGeom>
        </p:spPr>
        <p:txBody>
          <a:bodyPr vert="horz" lIns="98815" tIns="49408" rIns="98815" bIns="49408" rtlCol="0"/>
          <a:lstStyle>
            <a:lvl1pPr algn="l">
              <a:defRPr sz="1300"/>
            </a:lvl1pPr>
          </a:lstStyle>
          <a:p>
            <a:endParaRPr lang="en-US"/>
          </a:p>
        </p:txBody>
      </p:sp>
      <p:sp>
        <p:nvSpPr>
          <p:cNvPr id="3" name="Date Placeholder 2"/>
          <p:cNvSpPr>
            <a:spLocks noGrp="1"/>
          </p:cNvSpPr>
          <p:nvPr>
            <p:ph type="dt" sz="quarter" idx="1"/>
          </p:nvPr>
        </p:nvSpPr>
        <p:spPr>
          <a:xfrm>
            <a:off x="4143737" y="1"/>
            <a:ext cx="3169811" cy="479733"/>
          </a:xfrm>
          <a:prstGeom prst="rect">
            <a:avLst/>
          </a:prstGeom>
        </p:spPr>
        <p:txBody>
          <a:bodyPr vert="horz" lIns="98815" tIns="49408" rIns="98815" bIns="49408" rtlCol="0"/>
          <a:lstStyle>
            <a:lvl1pPr algn="r">
              <a:defRPr sz="1300"/>
            </a:lvl1pPr>
          </a:lstStyle>
          <a:p>
            <a:fld id="{D3A42BC4-D5A3-4ABD-A4B1-ACF16B6004EE}" type="datetimeFigureOut">
              <a:rPr lang="en-US" smtClean="0"/>
              <a:t>1/14/2026</a:t>
            </a:fld>
            <a:endParaRPr lang="en-US"/>
          </a:p>
        </p:txBody>
      </p:sp>
      <p:sp>
        <p:nvSpPr>
          <p:cNvPr id="4" name="Footer Placeholder 3"/>
          <p:cNvSpPr>
            <a:spLocks noGrp="1"/>
          </p:cNvSpPr>
          <p:nvPr>
            <p:ph type="ftr" sz="quarter" idx="2"/>
          </p:nvPr>
        </p:nvSpPr>
        <p:spPr>
          <a:xfrm>
            <a:off x="0" y="9119830"/>
            <a:ext cx="3169811" cy="479733"/>
          </a:xfrm>
          <a:prstGeom prst="rect">
            <a:avLst/>
          </a:prstGeom>
        </p:spPr>
        <p:txBody>
          <a:bodyPr vert="horz" lIns="98815" tIns="49408" rIns="98815" bIns="49408" rtlCol="0" anchor="b"/>
          <a:lstStyle>
            <a:lvl1pPr algn="l">
              <a:defRPr sz="1300"/>
            </a:lvl1pPr>
          </a:lstStyle>
          <a:p>
            <a:endParaRPr lang="en-US"/>
          </a:p>
        </p:txBody>
      </p:sp>
      <p:sp>
        <p:nvSpPr>
          <p:cNvPr id="5" name="Slide Number Placeholder 4"/>
          <p:cNvSpPr>
            <a:spLocks noGrp="1"/>
          </p:cNvSpPr>
          <p:nvPr>
            <p:ph type="sldNum" sz="quarter" idx="3"/>
          </p:nvPr>
        </p:nvSpPr>
        <p:spPr>
          <a:xfrm>
            <a:off x="4143737" y="9119830"/>
            <a:ext cx="3169811" cy="479733"/>
          </a:xfrm>
          <a:prstGeom prst="rect">
            <a:avLst/>
          </a:prstGeom>
        </p:spPr>
        <p:txBody>
          <a:bodyPr vert="horz" lIns="98815" tIns="49408" rIns="98815" bIns="49408" rtlCol="0" anchor="b"/>
          <a:lstStyle>
            <a:lvl1pPr algn="r">
              <a:defRPr sz="1300"/>
            </a:lvl1pPr>
          </a:lstStyle>
          <a:p>
            <a:fld id="{4D6E8C89-42F1-4EDE-B8A2-29C7ABF70C55}" type="slidenum">
              <a:rPr lang="en-US" smtClean="0"/>
              <a:t>‹#›</a:t>
            </a:fld>
            <a:endParaRPr lang="en-US"/>
          </a:p>
        </p:txBody>
      </p:sp>
    </p:spTree>
    <p:extLst>
      <p:ext uri="{BB962C8B-B14F-4D97-AF65-F5344CB8AC3E}">
        <p14:creationId xmlns:p14="http://schemas.microsoft.com/office/powerpoint/2010/main" val="1885654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100852" tIns="50425" rIns="100852" bIns="50425"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100852" tIns="50425" rIns="100852" bIns="50425" rtlCol="0"/>
          <a:lstStyle>
            <a:lvl1pPr algn="r">
              <a:defRPr sz="1300"/>
            </a:lvl1pPr>
          </a:lstStyle>
          <a:p>
            <a:fld id="{C1752205-F21D-427D-B35C-01173C890ED9}" type="datetimeFigureOut">
              <a:rPr lang="en-US" smtClean="0"/>
              <a:pPr/>
              <a:t>1/14/2026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0852" tIns="50425" rIns="100852" bIns="50425"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100852" tIns="50425" rIns="100852" bIns="50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100852" tIns="50425" rIns="100852" bIns="504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100852" tIns="50425" rIns="100852" bIns="50425" rtlCol="0" anchor="b"/>
          <a:lstStyle>
            <a:lvl1pPr algn="r">
              <a:defRPr sz="1300"/>
            </a:lvl1pPr>
          </a:lstStyle>
          <a:p>
            <a:fld id="{0714B247-3EF4-4B92-B384-051E3FA20BBF}" type="slidenum">
              <a:rPr lang="en-US" smtClean="0"/>
              <a:pPr/>
              <a:t>‹#›</a:t>
            </a:fld>
            <a:endParaRPr lang="en-US"/>
          </a:p>
        </p:txBody>
      </p:sp>
    </p:spTree>
    <p:extLst>
      <p:ext uri="{BB962C8B-B14F-4D97-AF65-F5344CB8AC3E}">
        <p14:creationId xmlns:p14="http://schemas.microsoft.com/office/powerpoint/2010/main" val="3721549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a:t>
            </a:fld>
            <a:endParaRPr lang="en-US"/>
          </a:p>
        </p:txBody>
      </p:sp>
    </p:spTree>
    <p:extLst>
      <p:ext uri="{BB962C8B-B14F-4D97-AF65-F5344CB8AC3E}">
        <p14:creationId xmlns:p14="http://schemas.microsoft.com/office/powerpoint/2010/main" val="33702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89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11</a:t>
            </a:fld>
            <a:endParaRPr lang="en-US"/>
          </a:p>
        </p:txBody>
      </p:sp>
    </p:spTree>
    <p:extLst>
      <p:ext uri="{BB962C8B-B14F-4D97-AF65-F5344CB8AC3E}">
        <p14:creationId xmlns:p14="http://schemas.microsoft.com/office/powerpoint/2010/main" val="97526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12</a:t>
            </a:fld>
            <a:endParaRPr lang="en-US"/>
          </a:p>
        </p:txBody>
      </p:sp>
    </p:spTree>
    <p:extLst>
      <p:ext uri="{BB962C8B-B14F-4D97-AF65-F5344CB8AC3E}">
        <p14:creationId xmlns:p14="http://schemas.microsoft.com/office/powerpoint/2010/main" val="27669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13</a:t>
            </a:fld>
            <a:endParaRPr lang="en-US"/>
          </a:p>
        </p:txBody>
      </p:sp>
    </p:spTree>
    <p:extLst>
      <p:ext uri="{BB962C8B-B14F-4D97-AF65-F5344CB8AC3E}">
        <p14:creationId xmlns:p14="http://schemas.microsoft.com/office/powerpoint/2010/main" val="335417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14</a:t>
            </a:fld>
            <a:endParaRPr lang="en-US"/>
          </a:p>
        </p:txBody>
      </p:sp>
    </p:spTree>
    <p:extLst>
      <p:ext uri="{BB962C8B-B14F-4D97-AF65-F5344CB8AC3E}">
        <p14:creationId xmlns:p14="http://schemas.microsoft.com/office/powerpoint/2010/main" val="33485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15</a:t>
            </a:fld>
            <a:endParaRPr lang="en-US"/>
          </a:p>
        </p:txBody>
      </p:sp>
    </p:spTree>
    <p:extLst>
      <p:ext uri="{BB962C8B-B14F-4D97-AF65-F5344CB8AC3E}">
        <p14:creationId xmlns:p14="http://schemas.microsoft.com/office/powerpoint/2010/main" val="151946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16</a:t>
            </a:fld>
            <a:endParaRPr lang="en-US"/>
          </a:p>
        </p:txBody>
      </p:sp>
    </p:spTree>
    <p:extLst>
      <p:ext uri="{BB962C8B-B14F-4D97-AF65-F5344CB8AC3E}">
        <p14:creationId xmlns:p14="http://schemas.microsoft.com/office/powerpoint/2010/main" val="315511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12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18</a:t>
            </a:fld>
            <a:endParaRPr lang="en-US"/>
          </a:p>
        </p:txBody>
      </p:sp>
    </p:spTree>
    <p:extLst>
      <p:ext uri="{BB962C8B-B14F-4D97-AF65-F5344CB8AC3E}">
        <p14:creationId xmlns:p14="http://schemas.microsoft.com/office/powerpoint/2010/main" val="47383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19</a:t>
            </a:fld>
            <a:endParaRPr lang="en-US"/>
          </a:p>
        </p:txBody>
      </p:sp>
    </p:spTree>
    <p:extLst>
      <p:ext uri="{BB962C8B-B14F-4D97-AF65-F5344CB8AC3E}">
        <p14:creationId xmlns:p14="http://schemas.microsoft.com/office/powerpoint/2010/main" val="5495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2</a:t>
            </a:fld>
            <a:endParaRPr lang="en-US"/>
          </a:p>
        </p:txBody>
      </p:sp>
    </p:spTree>
    <p:extLst>
      <p:ext uri="{BB962C8B-B14F-4D97-AF65-F5344CB8AC3E}">
        <p14:creationId xmlns:p14="http://schemas.microsoft.com/office/powerpoint/2010/main" val="269801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20</a:t>
            </a:fld>
            <a:endParaRPr lang="en-US"/>
          </a:p>
        </p:txBody>
      </p:sp>
    </p:spTree>
    <p:extLst>
      <p:ext uri="{BB962C8B-B14F-4D97-AF65-F5344CB8AC3E}">
        <p14:creationId xmlns:p14="http://schemas.microsoft.com/office/powerpoint/2010/main" val="2570980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6F4-DE17-F7B0-04C2-513C7D49B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B8989-BB0C-986A-84A4-6D4531D78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BF7DB-5E43-437A-F442-E0AB030485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3042BBD-6B57-4ADD-CCC3-5EE2E1C6B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553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03B6-8B0B-9EF0-0C2E-0F24D4437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1937-492F-DA94-DFBA-065CB1F7C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C1E04-97EF-7E4D-C973-F0C5C4A928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C8D9874-38C1-F0D8-CBFF-90D83909A4E9}"/>
              </a:ext>
            </a:extLst>
          </p:cNvPr>
          <p:cNvSpPr>
            <a:spLocks noGrp="1"/>
          </p:cNvSpPr>
          <p:nvPr>
            <p:ph type="sldNum" sz="quarter" idx="5"/>
          </p:nvPr>
        </p:nvSpPr>
        <p:spPr/>
        <p:txBody>
          <a:bodyPr/>
          <a:lstStyle/>
          <a:p>
            <a:fld id="{0714B247-3EF4-4B92-B384-051E3FA20BBF}" type="slidenum">
              <a:rPr lang="en-US" smtClean="0"/>
              <a:pPr/>
              <a:t>22</a:t>
            </a:fld>
            <a:endParaRPr lang="en-US"/>
          </a:p>
        </p:txBody>
      </p:sp>
    </p:spTree>
    <p:extLst>
      <p:ext uri="{BB962C8B-B14F-4D97-AF65-F5344CB8AC3E}">
        <p14:creationId xmlns:p14="http://schemas.microsoft.com/office/powerpoint/2010/main" val="3815591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1161-22AB-CC89-E907-3D1FB60CC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F4250-EC81-753E-F98D-87405E1E6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4F5A7-1CB7-6369-18FC-244EE4216E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962EABD-020E-0229-E7B0-AE1D22E9CC8D}"/>
              </a:ext>
            </a:extLst>
          </p:cNvPr>
          <p:cNvSpPr>
            <a:spLocks noGrp="1"/>
          </p:cNvSpPr>
          <p:nvPr>
            <p:ph type="sldNum" sz="quarter" idx="5"/>
          </p:nvPr>
        </p:nvSpPr>
        <p:spPr/>
        <p:txBody>
          <a:bodyPr/>
          <a:lstStyle/>
          <a:p>
            <a:fld id="{0714B247-3EF4-4B92-B384-051E3FA20BBF}" type="slidenum">
              <a:rPr lang="en-US" smtClean="0"/>
              <a:pPr/>
              <a:t>23</a:t>
            </a:fld>
            <a:endParaRPr lang="en-US"/>
          </a:p>
        </p:txBody>
      </p:sp>
    </p:spTree>
    <p:extLst>
      <p:ext uri="{BB962C8B-B14F-4D97-AF65-F5344CB8AC3E}">
        <p14:creationId xmlns:p14="http://schemas.microsoft.com/office/powerpoint/2010/main" val="103509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E1EF-001B-535B-C927-D963D4B12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D8F7-6978-7F08-160D-3F956FB2F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156EC-BD75-9987-D23E-E8A9596DE3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6E9174-5069-D1DC-39E4-1396C1C9E8BC}"/>
              </a:ext>
            </a:extLst>
          </p:cNvPr>
          <p:cNvSpPr>
            <a:spLocks noGrp="1"/>
          </p:cNvSpPr>
          <p:nvPr>
            <p:ph type="sldNum" sz="quarter" idx="5"/>
          </p:nvPr>
        </p:nvSpPr>
        <p:spPr/>
        <p:txBody>
          <a:bodyPr/>
          <a:lstStyle/>
          <a:p>
            <a:fld id="{0714B247-3EF4-4B92-B384-051E3FA20BBF}" type="slidenum">
              <a:rPr lang="en-US" smtClean="0"/>
              <a:pPr/>
              <a:t>24</a:t>
            </a:fld>
            <a:endParaRPr lang="en-US"/>
          </a:p>
        </p:txBody>
      </p:sp>
    </p:spTree>
    <p:extLst>
      <p:ext uri="{BB962C8B-B14F-4D97-AF65-F5344CB8AC3E}">
        <p14:creationId xmlns:p14="http://schemas.microsoft.com/office/powerpoint/2010/main" val="3223441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8D45-930C-973A-6BB7-C21CD0252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C8FCD-1771-C253-E3BA-8A3238DB2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0C3DF-E4B7-E50C-1A27-34E99DFE6E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5CA4E26-9D7E-E124-B6BE-0E03B0D5F497}"/>
              </a:ext>
            </a:extLst>
          </p:cNvPr>
          <p:cNvSpPr>
            <a:spLocks noGrp="1"/>
          </p:cNvSpPr>
          <p:nvPr>
            <p:ph type="sldNum" sz="quarter" idx="5"/>
          </p:nvPr>
        </p:nvSpPr>
        <p:spPr/>
        <p:txBody>
          <a:bodyPr/>
          <a:lstStyle/>
          <a:p>
            <a:fld id="{0714B247-3EF4-4B92-B384-051E3FA20BBF}" type="slidenum">
              <a:rPr lang="en-US" smtClean="0"/>
              <a:pPr/>
              <a:t>25</a:t>
            </a:fld>
            <a:endParaRPr lang="en-US"/>
          </a:p>
        </p:txBody>
      </p:sp>
    </p:spTree>
    <p:extLst>
      <p:ext uri="{BB962C8B-B14F-4D97-AF65-F5344CB8AC3E}">
        <p14:creationId xmlns:p14="http://schemas.microsoft.com/office/powerpoint/2010/main" val="165348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E57E4-6663-B337-2BEA-B20DAEAF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CD8E8-258C-1F12-BDFE-9EC0C7F17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4F5AC-6198-D5CD-858A-97BF7212BD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09E6FA7-B39C-A75F-43A7-B7B0E3DA8CFB}"/>
              </a:ext>
            </a:extLst>
          </p:cNvPr>
          <p:cNvSpPr>
            <a:spLocks noGrp="1"/>
          </p:cNvSpPr>
          <p:nvPr>
            <p:ph type="sldNum" sz="quarter" idx="5"/>
          </p:nvPr>
        </p:nvSpPr>
        <p:spPr/>
        <p:txBody>
          <a:bodyPr/>
          <a:lstStyle/>
          <a:p>
            <a:fld id="{0714B247-3EF4-4B92-B384-051E3FA20BBF}" type="slidenum">
              <a:rPr lang="en-US" smtClean="0"/>
              <a:pPr/>
              <a:t>26</a:t>
            </a:fld>
            <a:endParaRPr lang="en-US"/>
          </a:p>
        </p:txBody>
      </p:sp>
    </p:spTree>
    <p:extLst>
      <p:ext uri="{BB962C8B-B14F-4D97-AF65-F5344CB8AC3E}">
        <p14:creationId xmlns:p14="http://schemas.microsoft.com/office/powerpoint/2010/main" val="46837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731A-2F78-CE54-09DC-341714A49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D7CCC-1830-0F35-F2EE-2C71BF271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E2794-638F-FA63-E732-FE6CAA68D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37FA9E1-9895-A00F-D8EB-879357EA7A39}"/>
              </a:ext>
            </a:extLst>
          </p:cNvPr>
          <p:cNvSpPr>
            <a:spLocks noGrp="1"/>
          </p:cNvSpPr>
          <p:nvPr>
            <p:ph type="sldNum" sz="quarter" idx="5"/>
          </p:nvPr>
        </p:nvSpPr>
        <p:spPr/>
        <p:txBody>
          <a:bodyPr/>
          <a:lstStyle/>
          <a:p>
            <a:fld id="{0714B247-3EF4-4B92-B384-051E3FA20BBF}" type="slidenum">
              <a:rPr lang="en-US" smtClean="0"/>
              <a:pPr/>
              <a:t>27</a:t>
            </a:fld>
            <a:endParaRPr lang="en-US"/>
          </a:p>
        </p:txBody>
      </p:sp>
    </p:spTree>
    <p:extLst>
      <p:ext uri="{BB962C8B-B14F-4D97-AF65-F5344CB8AC3E}">
        <p14:creationId xmlns:p14="http://schemas.microsoft.com/office/powerpoint/2010/main" val="2356464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08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4FED9-3917-B6C9-6E82-91F9DFA00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6D998-6F92-BDE5-BEB7-CB9DA16D9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819C8-4804-AF5C-2BAC-A62F445272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926433E-72CA-41E7-AE8B-B70A8A13B6DD}"/>
              </a:ext>
            </a:extLst>
          </p:cNvPr>
          <p:cNvSpPr>
            <a:spLocks noGrp="1"/>
          </p:cNvSpPr>
          <p:nvPr>
            <p:ph type="sldNum" sz="quarter" idx="5"/>
          </p:nvPr>
        </p:nvSpPr>
        <p:spPr/>
        <p:txBody>
          <a:bodyPr/>
          <a:lstStyle/>
          <a:p>
            <a:fld id="{13B5D93E-2273-1A40-9594-B0F117CBDCCC}" type="slidenum">
              <a:rPr lang="en-US" smtClean="0"/>
              <a:t>29</a:t>
            </a:fld>
            <a:endParaRPr lang="en-US"/>
          </a:p>
        </p:txBody>
      </p:sp>
    </p:spTree>
    <p:extLst>
      <p:ext uri="{BB962C8B-B14F-4D97-AF65-F5344CB8AC3E}">
        <p14:creationId xmlns:p14="http://schemas.microsoft.com/office/powerpoint/2010/main" val="303687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3</a:t>
            </a:fld>
            <a:endParaRPr lang="en-US"/>
          </a:p>
        </p:txBody>
      </p:sp>
    </p:spTree>
    <p:extLst>
      <p:ext uri="{BB962C8B-B14F-4D97-AF65-F5344CB8AC3E}">
        <p14:creationId xmlns:p14="http://schemas.microsoft.com/office/powerpoint/2010/main" val="3870959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44FF-0B3A-22EA-34C9-2026C5236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B332A-FCDB-FC54-C7F0-2EB38D85A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0CCCB-23F6-AC45-A7C2-87FDCB84AC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ED26B4-AE64-CCA4-CC45-E91EF91DD623}"/>
              </a:ext>
            </a:extLst>
          </p:cNvPr>
          <p:cNvSpPr>
            <a:spLocks noGrp="1"/>
          </p:cNvSpPr>
          <p:nvPr>
            <p:ph type="sldNum" sz="quarter" idx="5"/>
          </p:nvPr>
        </p:nvSpPr>
        <p:spPr/>
        <p:txBody>
          <a:bodyPr/>
          <a:lstStyle/>
          <a:p>
            <a:fld id="{13B5D93E-2273-1A40-9594-B0F117CBDCCC}" type="slidenum">
              <a:rPr lang="en-US" smtClean="0"/>
              <a:t>30</a:t>
            </a:fld>
            <a:endParaRPr lang="en-US"/>
          </a:p>
        </p:txBody>
      </p:sp>
    </p:spTree>
    <p:extLst>
      <p:ext uri="{BB962C8B-B14F-4D97-AF65-F5344CB8AC3E}">
        <p14:creationId xmlns:p14="http://schemas.microsoft.com/office/powerpoint/2010/main" val="347294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3B5D93E-2273-1A40-9594-B0F117CBDCCC}" type="slidenum">
              <a:rPr lang="en-US" smtClean="0"/>
              <a:t>31</a:t>
            </a:fld>
            <a:endParaRPr lang="en-US"/>
          </a:p>
        </p:txBody>
      </p:sp>
    </p:spTree>
    <p:extLst>
      <p:ext uri="{BB962C8B-B14F-4D97-AF65-F5344CB8AC3E}">
        <p14:creationId xmlns:p14="http://schemas.microsoft.com/office/powerpoint/2010/main" val="3142402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176A9-0DFA-9D2B-B511-492BF8BC6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0ACC9-9A1F-EFC8-990E-C9E4FB80C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B3F-AE79-7428-3C61-B88343A4E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F5422D5-2152-92A9-9D98-73605B6223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77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178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742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02767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99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343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3B5D93E-2273-1A40-9594-B0F117CBDCCC}" type="slidenum">
              <a:rPr lang="en-US" smtClean="0"/>
              <a:t>38</a:t>
            </a:fld>
            <a:endParaRPr lang="en-US"/>
          </a:p>
        </p:txBody>
      </p:sp>
    </p:spTree>
    <p:extLst>
      <p:ext uri="{BB962C8B-B14F-4D97-AF65-F5344CB8AC3E}">
        <p14:creationId xmlns:p14="http://schemas.microsoft.com/office/powerpoint/2010/main" val="3882383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45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178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2404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293020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42</a:t>
            </a:fld>
            <a:endParaRPr lang="en-US"/>
          </a:p>
        </p:txBody>
      </p:sp>
    </p:spTree>
    <p:extLst>
      <p:ext uri="{BB962C8B-B14F-4D97-AF65-F5344CB8AC3E}">
        <p14:creationId xmlns:p14="http://schemas.microsoft.com/office/powerpoint/2010/main" val="3655256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20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289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BC5E-F0E6-27B0-EBE4-DB4FAC219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D6875-01F6-084D-0344-D85AADE23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86145-5C27-409F-E25B-9D8289E0B0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80DF792-04CC-BD85-9AD3-A08D3D106A3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946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3821-4B66-0461-AA87-C9613E6D4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2B822-EF69-5E24-88DE-190E3EC67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88719-D0F4-3444-C74E-353CA3D35C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EC53D31E-114F-C7BB-90DC-074B2F239B3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39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90301"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90301"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776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90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94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253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50</a:t>
            </a:fld>
            <a:endParaRPr lang="en-US"/>
          </a:p>
        </p:txBody>
      </p:sp>
    </p:spTree>
    <p:extLst>
      <p:ext uri="{BB962C8B-B14F-4D97-AF65-F5344CB8AC3E}">
        <p14:creationId xmlns:p14="http://schemas.microsoft.com/office/powerpoint/2010/main" val="2975269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4088380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144A-0E53-5A34-71B5-F51D4122849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095ABB14-A7BE-C867-E69C-75D39672B030}"/>
              </a:ext>
            </a:extLst>
          </p:cNvPr>
          <p:cNvSpPr>
            <a:spLocks noGrp="1"/>
          </p:cNvSpPr>
          <p:nvPr>
            <p:ph type="body" idx="1"/>
          </p:nvPr>
        </p:nvSpPr>
        <p:spPr>
          <a:xfrm>
            <a:off x="680066" y="5558590"/>
            <a:ext cx="6871109" cy="505326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a:extLst>
              <a:ext uri="{FF2B5EF4-FFF2-40B4-BE49-F238E27FC236}">
                <a16:creationId xmlns:a16="http://schemas.microsoft.com/office/drawing/2014/main" id="{FB0ECB92-5F0F-59FF-9936-D066A883A871}"/>
              </a:ext>
            </a:extLst>
          </p:cNvPr>
          <p:cNvSpPr>
            <a:spLocks noGrp="1" noRot="1" noChangeAspect="1"/>
          </p:cNvSpPr>
          <p:nvPr>
            <p:ph type="sldImg"/>
          </p:nvPr>
        </p:nvSpPr>
        <p:spPr/>
      </p:sp>
    </p:spTree>
    <p:extLst>
      <p:ext uri="{BB962C8B-B14F-4D97-AF65-F5344CB8AC3E}">
        <p14:creationId xmlns:p14="http://schemas.microsoft.com/office/powerpoint/2010/main" val="2374394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588953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08017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55</a:t>
            </a:fld>
            <a:endParaRPr lang="en-US"/>
          </a:p>
        </p:txBody>
      </p:sp>
    </p:spTree>
    <p:extLst>
      <p:ext uri="{BB962C8B-B14F-4D97-AF65-F5344CB8AC3E}">
        <p14:creationId xmlns:p14="http://schemas.microsoft.com/office/powerpoint/2010/main" val="807022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56</a:t>
            </a:fld>
            <a:endParaRPr lang="en-US"/>
          </a:p>
        </p:txBody>
      </p:sp>
    </p:spTree>
    <p:extLst>
      <p:ext uri="{BB962C8B-B14F-4D97-AF65-F5344CB8AC3E}">
        <p14:creationId xmlns:p14="http://schemas.microsoft.com/office/powerpoint/2010/main" val="738442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lstStyle/>
          <a:p>
            <a:pPr marL="0" marR="0" lvl="0" indent="0" algn="l" defTabSz="3435730" rtl="0" eaLnBrk="1" fontAlgn="auto" latinLnBrk="0" hangingPunct="1">
              <a:lnSpc>
                <a:spcPct val="100000"/>
              </a:lnSpc>
              <a:spcBef>
                <a:spcPts val="0"/>
              </a:spcBef>
              <a:spcAft>
                <a:spcPts val="0"/>
              </a:spcAft>
              <a:buClrTx/>
              <a:buSzTx/>
              <a:buFontTx/>
              <a:buNone/>
              <a:tabLst/>
              <a:defRPr/>
            </a:pPr>
            <a:endParaRPr 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24076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3B5D93E-2273-1A40-9594-B0F117CBDCCC}" type="slidenum">
              <a:rPr lang="en-US" smtClean="0"/>
              <a:t>58</a:t>
            </a:fld>
            <a:endParaRPr lang="en-US"/>
          </a:p>
        </p:txBody>
      </p:sp>
    </p:spTree>
    <p:extLst>
      <p:ext uri="{BB962C8B-B14F-4D97-AF65-F5344CB8AC3E}">
        <p14:creationId xmlns:p14="http://schemas.microsoft.com/office/powerpoint/2010/main" val="4170677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34451-D1FF-994D-7AC1-A6171862E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35FFA-AA9E-205C-FD5D-6185A07E3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7D22E-F497-0BC6-1605-9AC86E2350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E3F4639-0AB5-0C1C-FB4C-D4E5D7EE44B0}"/>
              </a:ext>
            </a:extLst>
          </p:cNvPr>
          <p:cNvSpPr>
            <a:spLocks noGrp="1"/>
          </p:cNvSpPr>
          <p:nvPr>
            <p:ph type="sldNum" sz="quarter" idx="5"/>
          </p:nvPr>
        </p:nvSpPr>
        <p:spPr/>
        <p:txBody>
          <a:bodyPr/>
          <a:lstStyle/>
          <a:p>
            <a:fld id="{0714B247-3EF4-4B92-B384-051E3FA20BBF}" type="slidenum">
              <a:rPr lang="en-US" smtClean="0"/>
              <a:pPr/>
              <a:t>59</a:t>
            </a:fld>
            <a:endParaRPr lang="en-US"/>
          </a:p>
        </p:txBody>
      </p:sp>
    </p:spTree>
    <p:extLst>
      <p:ext uri="{BB962C8B-B14F-4D97-AF65-F5344CB8AC3E}">
        <p14:creationId xmlns:p14="http://schemas.microsoft.com/office/powerpoint/2010/main" val="367530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084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60</a:t>
            </a:fld>
            <a:endParaRPr lang="en-US"/>
          </a:p>
        </p:txBody>
      </p:sp>
    </p:spTree>
    <p:extLst>
      <p:ext uri="{BB962C8B-B14F-4D97-AF65-F5344CB8AC3E}">
        <p14:creationId xmlns:p14="http://schemas.microsoft.com/office/powerpoint/2010/main" val="7024833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67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6A93-FE09-ADBA-B303-C2782A20A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68466-B22E-EA45-CEB3-1F3D1856D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4098E-7449-5B5D-66D7-B38EF60653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F14A63F-EB66-BBDE-5FA2-A681EB8A50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916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77E7-FFDE-1C70-443F-A8E4D0988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37864-AAA5-06E5-6353-59391B526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CAA0D-AE67-9AA3-C901-2DFC6EE44C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E8CDEBF-234E-53A2-51DD-7AD178C345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5520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65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156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195640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6986363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90B00-D6A5-98E2-A80F-83441E9D9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8210D-D9CA-A908-F91B-1B759478E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095D1-71A2-888E-BBAD-6B51D8F033E2}"/>
              </a:ext>
            </a:extLst>
          </p:cNvPr>
          <p:cNvSpPr>
            <a:spLocks noGrp="1"/>
          </p:cNvSpPr>
          <p:nvPr>
            <p:ph type="body" idx="1"/>
          </p:nvPr>
        </p:nvSpPr>
        <p:spPr/>
        <p:txBody>
          <a:bodyPr/>
          <a:lstStyle/>
          <a:p>
            <a:pPr lvl="0"/>
            <a:endParaRPr lang="en-US"/>
          </a:p>
        </p:txBody>
      </p:sp>
    </p:spTree>
    <p:extLst>
      <p:ext uri="{BB962C8B-B14F-4D97-AF65-F5344CB8AC3E}">
        <p14:creationId xmlns:p14="http://schemas.microsoft.com/office/powerpoint/2010/main" val="3173573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69</a:t>
            </a:fld>
            <a:endParaRPr lang="en-US"/>
          </a:p>
        </p:txBody>
      </p:sp>
    </p:spTree>
    <p:extLst>
      <p:ext uri="{BB962C8B-B14F-4D97-AF65-F5344CB8AC3E}">
        <p14:creationId xmlns:p14="http://schemas.microsoft.com/office/powerpoint/2010/main" val="372076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7</a:t>
            </a:fld>
            <a:endParaRPr lang="en-US"/>
          </a:p>
        </p:txBody>
      </p:sp>
    </p:spTree>
    <p:extLst>
      <p:ext uri="{BB962C8B-B14F-4D97-AF65-F5344CB8AC3E}">
        <p14:creationId xmlns:p14="http://schemas.microsoft.com/office/powerpoint/2010/main" val="3152205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EA0B-1E63-1224-3528-1EF1B9B7A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F3EF5-1B77-3F07-A934-B6631E5C6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DD5C4-5502-B847-858F-DFF924DBC9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7858221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409261-1B70-4564-9706-0C76460F3E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827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72</a:t>
            </a:fld>
            <a:endParaRPr lang="en-US"/>
          </a:p>
        </p:txBody>
      </p:sp>
    </p:spTree>
    <p:extLst>
      <p:ext uri="{BB962C8B-B14F-4D97-AF65-F5344CB8AC3E}">
        <p14:creationId xmlns:p14="http://schemas.microsoft.com/office/powerpoint/2010/main" val="1519941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73</a:t>
            </a:fld>
            <a:endParaRPr lang="en-US"/>
          </a:p>
        </p:txBody>
      </p:sp>
    </p:spTree>
    <p:extLst>
      <p:ext uri="{BB962C8B-B14F-4D97-AF65-F5344CB8AC3E}">
        <p14:creationId xmlns:p14="http://schemas.microsoft.com/office/powerpoint/2010/main" val="8873745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defTabSz="490301">
              <a:defRPr/>
            </a:pPr>
            <a:fld id="{0714B247-3EF4-4B92-B384-051E3FA20BBF}" type="slidenum">
              <a:rPr lang="en-US">
                <a:solidFill>
                  <a:prstClr val="black"/>
                </a:solidFill>
                <a:latin typeface="Calibri"/>
              </a:rPr>
              <a:pPr defTabSz="490301">
                <a:defRPr/>
              </a:pPr>
              <a:t>74</a:t>
            </a:fld>
            <a:endParaRPr lang="en-US">
              <a:solidFill>
                <a:prstClr val="black"/>
              </a:solidFill>
              <a:latin typeface="Calibri"/>
            </a:endParaRPr>
          </a:p>
        </p:txBody>
      </p:sp>
    </p:spTree>
    <p:extLst>
      <p:ext uri="{BB962C8B-B14F-4D97-AF65-F5344CB8AC3E}">
        <p14:creationId xmlns:p14="http://schemas.microsoft.com/office/powerpoint/2010/main" val="21975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96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96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978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074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57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82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1661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21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86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629"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125906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589"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37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76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19423" y="15099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423" y="219165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70302" y="150994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3622" y="22000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42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2265" y="260350"/>
            <a:ext cx="10972800" cy="1143000"/>
          </a:xfrm>
        </p:spPr>
        <p:txBody>
          <a:bodyPr/>
          <a:lstStyle/>
          <a:p>
            <a:r>
              <a:rPr lang="en-US"/>
              <a:t>Click to edit Master title style</a:t>
            </a:r>
          </a:p>
        </p:txBody>
      </p:sp>
    </p:spTree>
    <p:extLst>
      <p:ext uri="{BB962C8B-B14F-4D97-AF65-F5344CB8AC3E}">
        <p14:creationId xmlns:p14="http://schemas.microsoft.com/office/powerpoint/2010/main" val="352613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8014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507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705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72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88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3CA4-80FE-ADD5-6CAF-5AAFD04ED0A4}"/>
              </a:ext>
            </a:extLst>
          </p:cNvPr>
          <p:cNvSpPr>
            <a:spLocks noGrp="1"/>
          </p:cNvSpPr>
          <p:nvPr>
            <p:ph type="ctrTitle"/>
          </p:nvPr>
        </p:nvSpPr>
        <p:spPr>
          <a:xfrm>
            <a:off x="690879" y="1584960"/>
            <a:ext cx="9323275" cy="2280602"/>
          </a:xfrm>
        </p:spPr>
        <p:txBody>
          <a:bodyPr anchor="b">
            <a:normAutofit/>
          </a:bodyPr>
          <a:lstStyle>
            <a:lvl1pPr algn="l">
              <a:defRPr sz="4400">
                <a:solidFill>
                  <a:srgbClr val="002060"/>
                </a:solidFill>
              </a:defRPr>
            </a:lvl1pPr>
          </a:lstStyle>
          <a:p>
            <a:r>
              <a:rPr lang="en-US"/>
              <a:t>Click to edit Master title style</a:t>
            </a:r>
          </a:p>
        </p:txBody>
      </p:sp>
      <p:sp>
        <p:nvSpPr>
          <p:cNvPr id="3" name="Subtitle 2">
            <a:extLst>
              <a:ext uri="{FF2B5EF4-FFF2-40B4-BE49-F238E27FC236}">
                <a16:creationId xmlns:a16="http://schemas.microsoft.com/office/drawing/2014/main" id="{748F4058-1050-8101-9A84-45ED0AFFF2D4}"/>
              </a:ext>
            </a:extLst>
          </p:cNvPr>
          <p:cNvSpPr>
            <a:spLocks noGrp="1"/>
          </p:cNvSpPr>
          <p:nvPr>
            <p:ph type="subTitle" idx="1"/>
          </p:nvPr>
        </p:nvSpPr>
        <p:spPr>
          <a:xfrm>
            <a:off x="690879" y="3957638"/>
            <a:ext cx="9323275"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0E07159-6FC4-422C-8489-194D33DEA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1F4ED-E943-6B17-195B-65867288692A}"/>
              </a:ext>
            </a:extLst>
          </p:cNvPr>
          <p:cNvSpPr>
            <a:spLocks noGrp="1"/>
          </p:cNvSpPr>
          <p:nvPr>
            <p:ph type="sldNum" sz="quarter" idx="12"/>
          </p:nvPr>
        </p:nvSpPr>
        <p:spPr/>
        <p:txBody>
          <a:bodyPr/>
          <a:lstStyle>
            <a:lvl1pPr>
              <a:defRPr sz="1400"/>
            </a:lvl1pPr>
          </a:lstStyle>
          <a:p>
            <a:fld id="{A4EB6226-725C-4143-B24A-A9EFA37342F2}" type="slidenum">
              <a:rPr lang="en-US" smtClean="0"/>
              <a:pPr/>
              <a:t>‹#›</a:t>
            </a:fld>
            <a:endParaRPr lang="en-US"/>
          </a:p>
        </p:txBody>
      </p:sp>
    </p:spTree>
    <p:extLst>
      <p:ext uri="{BB962C8B-B14F-4D97-AF65-F5344CB8AC3E}">
        <p14:creationId xmlns:p14="http://schemas.microsoft.com/office/powerpoint/2010/main" val="170613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76B8-985D-571D-30AC-9F51810B4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1A91D-8F79-0C74-27C1-CCEEFB2C7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4EA450-5E06-FC2D-7865-E59B0E33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E5BF-DA77-B388-0E75-B57BD5604D04}"/>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1085347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76B8-985D-571D-30AC-9F51810B4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1A91D-8F79-0C74-27C1-CCEEFB2C7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4EA450-5E06-FC2D-7865-E59B0E33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E5BF-DA77-B388-0E75-B57BD5604D04}"/>
              </a:ext>
            </a:extLst>
          </p:cNvPr>
          <p:cNvSpPr>
            <a:spLocks noGrp="1"/>
          </p:cNvSpPr>
          <p:nvPr>
            <p:ph type="sldNum" sz="quarter" idx="12"/>
          </p:nvPr>
        </p:nvSpPr>
        <p:spPr/>
        <p:txBody>
          <a:bodyPr/>
          <a:lstStyle/>
          <a:p>
            <a:fld id="{A4EB6226-725C-4143-B24A-A9EFA37342F2}" type="slidenum">
              <a:rPr lang="en-US" smtClean="0"/>
              <a:pPr/>
              <a:t>‹#›</a:t>
            </a:fld>
            <a:endParaRPr lang="en-US"/>
          </a:p>
        </p:txBody>
      </p:sp>
    </p:spTree>
    <p:extLst>
      <p:ext uri="{BB962C8B-B14F-4D97-AF65-F5344CB8AC3E}">
        <p14:creationId xmlns:p14="http://schemas.microsoft.com/office/powerpoint/2010/main" val="98660854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B843-3486-C662-D43B-05C90586D903}"/>
              </a:ext>
            </a:extLst>
          </p:cNvPr>
          <p:cNvSpPr>
            <a:spLocks noGrp="1"/>
          </p:cNvSpPr>
          <p:nvPr>
            <p:ph type="title"/>
          </p:nvPr>
        </p:nvSpPr>
        <p:spPr>
          <a:xfrm>
            <a:off x="831849" y="1981200"/>
            <a:ext cx="8902085" cy="2581275"/>
          </a:xfrm>
        </p:spPr>
        <p:txBody>
          <a:bodyPr anchor="b">
            <a:normAutofit/>
          </a:bodyPr>
          <a:lstStyle>
            <a:lvl1pPr>
              <a:defRPr sz="4000" b="1" cap="all" baseline="0"/>
            </a:lvl1pPr>
          </a:lstStyle>
          <a:p>
            <a:r>
              <a:rPr lang="en-US"/>
              <a:t>Click to edit Master title style</a:t>
            </a:r>
          </a:p>
        </p:txBody>
      </p:sp>
      <p:sp>
        <p:nvSpPr>
          <p:cNvPr id="3" name="Text Placeholder 2">
            <a:extLst>
              <a:ext uri="{FF2B5EF4-FFF2-40B4-BE49-F238E27FC236}">
                <a16:creationId xmlns:a16="http://schemas.microsoft.com/office/drawing/2014/main" id="{FD0B129A-88DF-D83A-B086-3143C9DDBE75}"/>
              </a:ext>
            </a:extLst>
          </p:cNvPr>
          <p:cNvSpPr>
            <a:spLocks noGrp="1"/>
          </p:cNvSpPr>
          <p:nvPr>
            <p:ph type="body" idx="1"/>
          </p:nvPr>
        </p:nvSpPr>
        <p:spPr>
          <a:xfrm>
            <a:off x="831849" y="4589463"/>
            <a:ext cx="8902085" cy="835977"/>
          </a:xfrm>
        </p:spPr>
        <p:txBody>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DD90C04-2CA7-6F0F-E4B4-AA0D0F85334F}"/>
              </a:ext>
            </a:extLst>
          </p:cNvPr>
          <p:cNvSpPr>
            <a:spLocks noGrp="1"/>
          </p:cNvSpPr>
          <p:nvPr>
            <p:ph type="ftr" sz="quarter" idx="11"/>
          </p:nvPr>
        </p:nvSpPr>
        <p:spPr>
          <a:xfrm>
            <a:off x="2489200" y="6356350"/>
            <a:ext cx="6409140" cy="365125"/>
          </a:xfrm>
        </p:spPr>
        <p:txBody>
          <a:bodyPr/>
          <a:lstStyle/>
          <a:p>
            <a:endParaRPr lang="en-US"/>
          </a:p>
        </p:txBody>
      </p:sp>
      <p:sp>
        <p:nvSpPr>
          <p:cNvPr id="6" name="Slide Number Placeholder 5">
            <a:extLst>
              <a:ext uri="{FF2B5EF4-FFF2-40B4-BE49-F238E27FC236}">
                <a16:creationId xmlns:a16="http://schemas.microsoft.com/office/drawing/2014/main" id="{17E9217C-15B4-9EFF-23B1-7175E70D248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83772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53DA-AA28-A7E3-9882-E908DAD6A3AB}"/>
              </a:ext>
            </a:extLst>
          </p:cNvPr>
          <p:cNvSpPr>
            <a:spLocks noGrp="1"/>
          </p:cNvSpPr>
          <p:nvPr>
            <p:ph type="title"/>
          </p:nvPr>
        </p:nvSpPr>
        <p:spPr>
          <a:xfrm>
            <a:off x="736599" y="680720"/>
            <a:ext cx="10885130" cy="10302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E80F90B-AD55-AA67-DE50-E310A44E8512}"/>
              </a:ext>
            </a:extLst>
          </p:cNvPr>
          <p:cNvSpPr>
            <a:spLocks noGrp="1"/>
          </p:cNvSpPr>
          <p:nvPr>
            <p:ph sz="half" idx="1"/>
          </p:nvPr>
        </p:nvSpPr>
        <p:spPr>
          <a:xfrm>
            <a:off x="736599"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52AAC-B3B9-9758-97BF-D426DCD85E82}"/>
              </a:ext>
            </a:extLst>
          </p:cNvPr>
          <p:cNvSpPr>
            <a:spLocks noGrp="1"/>
          </p:cNvSpPr>
          <p:nvPr>
            <p:ph sz="half" idx="2"/>
          </p:nvPr>
        </p:nvSpPr>
        <p:spPr>
          <a:xfrm>
            <a:off x="6341806"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76E966B-AA36-6AAF-B8E1-47DB4CB6E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BA1F6-F65A-6D82-ABE2-2D483815AA1B}"/>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145854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9298-87CB-2739-62CF-74EF80F47816}"/>
              </a:ext>
            </a:extLst>
          </p:cNvPr>
          <p:cNvSpPr>
            <a:spLocks noGrp="1"/>
          </p:cNvSpPr>
          <p:nvPr>
            <p:ph type="title"/>
          </p:nvPr>
        </p:nvSpPr>
        <p:spPr>
          <a:xfrm>
            <a:off x="721359" y="701040"/>
            <a:ext cx="10900369" cy="9896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3B687-1FDB-7BF1-4A56-531FFD568203}"/>
              </a:ext>
            </a:extLst>
          </p:cNvPr>
          <p:cNvSpPr>
            <a:spLocks noGrp="1"/>
          </p:cNvSpPr>
          <p:nvPr>
            <p:ph type="body" idx="1"/>
          </p:nvPr>
        </p:nvSpPr>
        <p:spPr>
          <a:xfrm>
            <a:off x="721361"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C43DE-C315-9591-7A10-A85156DFEB22}"/>
              </a:ext>
            </a:extLst>
          </p:cNvPr>
          <p:cNvSpPr>
            <a:spLocks noGrp="1"/>
          </p:cNvSpPr>
          <p:nvPr>
            <p:ph sz="half" idx="2"/>
          </p:nvPr>
        </p:nvSpPr>
        <p:spPr>
          <a:xfrm>
            <a:off x="721361"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0CC0D-5495-1F6E-DD14-F3FBD9203BD9}"/>
              </a:ext>
            </a:extLst>
          </p:cNvPr>
          <p:cNvSpPr>
            <a:spLocks noGrp="1"/>
          </p:cNvSpPr>
          <p:nvPr>
            <p:ph type="body" sz="quarter" idx="3"/>
          </p:nvPr>
        </p:nvSpPr>
        <p:spPr>
          <a:xfrm>
            <a:off x="6400800"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8AE8E-6DF4-3524-A29F-B187C074E3F7}"/>
              </a:ext>
            </a:extLst>
          </p:cNvPr>
          <p:cNvSpPr>
            <a:spLocks noGrp="1"/>
          </p:cNvSpPr>
          <p:nvPr>
            <p:ph sz="quarter" idx="4"/>
          </p:nvPr>
        </p:nvSpPr>
        <p:spPr>
          <a:xfrm>
            <a:off x="6400800"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991606B-58FF-05F4-F667-23F64F06CF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3E047C-4580-8F58-D831-90EFECCDE1BC}"/>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48416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697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FE6F-98C8-F102-26BC-06581EDEF28C}"/>
              </a:ext>
            </a:extLst>
          </p:cNvPr>
          <p:cNvSpPr>
            <a:spLocks noGrp="1"/>
          </p:cNvSpPr>
          <p:nvPr>
            <p:ph type="title"/>
          </p:nvPr>
        </p:nvSpPr>
        <p:spPr>
          <a:xfrm>
            <a:off x="736600" y="680720"/>
            <a:ext cx="10140666" cy="103028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7B4EDA4F-60CB-791F-9DB0-A5463A8DE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FF802A-E5C9-3A3B-EFF4-A9094372D907}"/>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4169218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16BA13-3659-AE37-466C-3FEAA18D6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93651-CF5F-01D9-390C-7C07720EF3F6}"/>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1916129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6692-368F-F519-B25B-8A0033105256}"/>
              </a:ext>
            </a:extLst>
          </p:cNvPr>
          <p:cNvSpPr>
            <a:spLocks noGrp="1"/>
          </p:cNvSpPr>
          <p:nvPr>
            <p:ph type="title"/>
          </p:nvPr>
        </p:nvSpPr>
        <p:spPr>
          <a:xfrm>
            <a:off x="839789" y="670560"/>
            <a:ext cx="3835450" cy="138684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F500D-C97B-A008-29CD-95CDDA3542AD}"/>
              </a:ext>
            </a:extLst>
          </p:cNvPr>
          <p:cNvSpPr>
            <a:spLocks noGrp="1"/>
          </p:cNvSpPr>
          <p:nvPr>
            <p:ph idx="1"/>
          </p:nvPr>
        </p:nvSpPr>
        <p:spPr>
          <a:xfrm>
            <a:off x="4807974" y="670560"/>
            <a:ext cx="6817126" cy="51984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B2D3A-5211-A632-81F4-065F2AE92109}"/>
              </a:ext>
            </a:extLst>
          </p:cNvPr>
          <p:cNvSpPr>
            <a:spLocks noGrp="1"/>
          </p:cNvSpPr>
          <p:nvPr>
            <p:ph type="body" sz="half" idx="2"/>
          </p:nvPr>
        </p:nvSpPr>
        <p:spPr>
          <a:xfrm>
            <a:off x="839789" y="2057400"/>
            <a:ext cx="38354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A2F8CC1-DF09-8043-2848-9702F135E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03D00-9D5A-9032-6DD7-838567A7D1D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795577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8A3-766E-FA5E-86DA-29A6EE3A6439}"/>
              </a:ext>
            </a:extLst>
          </p:cNvPr>
          <p:cNvSpPr>
            <a:spLocks noGrp="1"/>
          </p:cNvSpPr>
          <p:nvPr>
            <p:ph type="title"/>
          </p:nvPr>
        </p:nvSpPr>
        <p:spPr>
          <a:xfrm>
            <a:off x="839789" y="680720"/>
            <a:ext cx="3630612" cy="137668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C85626-7A3D-08C7-5334-D4EEBFFB4C15}"/>
              </a:ext>
            </a:extLst>
          </p:cNvPr>
          <p:cNvSpPr>
            <a:spLocks noGrp="1"/>
          </p:cNvSpPr>
          <p:nvPr>
            <p:ph type="pic" idx="1"/>
          </p:nvPr>
        </p:nvSpPr>
        <p:spPr>
          <a:xfrm>
            <a:off x="4635501" y="680721"/>
            <a:ext cx="6971480" cy="518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2893482-5936-517F-F950-9C24A0F34190}"/>
              </a:ext>
            </a:extLst>
          </p:cNvPr>
          <p:cNvSpPr>
            <a:spLocks noGrp="1"/>
          </p:cNvSpPr>
          <p:nvPr>
            <p:ph type="body" sz="half" idx="2"/>
          </p:nvPr>
        </p:nvSpPr>
        <p:spPr>
          <a:xfrm>
            <a:off x="839789" y="2057400"/>
            <a:ext cx="36306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BC280BB-73E8-33FE-DE6F-13C63F79E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70668-3E6F-F904-DDF5-59B1FF724CD2}"/>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505970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89FB-D517-208F-60C2-DAA48BDA4B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23CB9-D40F-1E5B-1CBF-73FC85D5C1C9}"/>
              </a:ext>
            </a:extLst>
          </p:cNvPr>
          <p:cNvSpPr>
            <a:spLocks noGrp="1"/>
          </p:cNvSpPr>
          <p:nvPr>
            <p:ph type="body" orient="vert" idx="1"/>
          </p:nvPr>
        </p:nvSpPr>
        <p:spPr>
          <a:xfrm>
            <a:off x="736599" y="1825625"/>
            <a:ext cx="10855633" cy="40265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F504F5-AB66-0C09-4B35-7B895C6CF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5F44A-869B-226F-BDE8-205F3046B68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9291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6D5D8-854C-B80B-D501-58B3110B9EB8}"/>
              </a:ext>
            </a:extLst>
          </p:cNvPr>
          <p:cNvSpPr>
            <a:spLocks noGrp="1"/>
          </p:cNvSpPr>
          <p:nvPr>
            <p:ph type="title" orient="vert"/>
          </p:nvPr>
        </p:nvSpPr>
        <p:spPr>
          <a:xfrm>
            <a:off x="9969149" y="671114"/>
            <a:ext cx="1628140" cy="51998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E9A8D-E7C8-1EC7-1B7C-159655FFB95B}"/>
              </a:ext>
            </a:extLst>
          </p:cNvPr>
          <p:cNvSpPr>
            <a:spLocks noGrp="1"/>
          </p:cNvSpPr>
          <p:nvPr>
            <p:ph type="body" orient="vert" idx="1"/>
          </p:nvPr>
        </p:nvSpPr>
        <p:spPr>
          <a:xfrm>
            <a:off x="865497" y="671113"/>
            <a:ext cx="8986426" cy="55058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AAD7A8-B819-A70A-7881-C1857E322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B8A6F-7F67-C079-BDE9-8628F74570A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4074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339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629"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125906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589"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0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76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19423" y="15099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423" y="219165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70302" y="150994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3622" y="22000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06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2265" y="260350"/>
            <a:ext cx="10972800" cy="1143000"/>
          </a:xfrm>
        </p:spPr>
        <p:txBody>
          <a:bodyPr/>
          <a:lstStyle/>
          <a:p>
            <a:r>
              <a:rPr lang="en-US"/>
              <a:t>Click to edit Master title style</a:t>
            </a:r>
          </a:p>
        </p:txBody>
      </p:sp>
    </p:spTree>
    <p:extLst>
      <p:ext uri="{BB962C8B-B14F-4D97-AF65-F5344CB8AC3E}">
        <p14:creationId xmlns:p14="http://schemas.microsoft.com/office/powerpoint/2010/main" val="242618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45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2168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3819981918"/>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prstClr val="white">
                    <a:lumMod val="65000"/>
                  </a:prstClr>
                </a:solidFill>
              </a:rPr>
              <a:pPr algn="ctr"/>
              <a:t>‹#›</a:t>
            </a:fld>
            <a:endParaRPr lang="en-US" sz="1400">
              <a:solidFill>
                <a:prstClr val="white">
                  <a:lumMod val="65000"/>
                </a:prstClr>
              </a:solidFill>
            </a:endParaRPr>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37038943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prstClr val="white">
                    <a:lumMod val="65000"/>
                  </a:prstClr>
                </a:solidFill>
              </a:rPr>
              <a:pPr algn="ctr"/>
              <a:t>‹#›</a:t>
            </a:fld>
            <a:endParaRPr lang="en-US" sz="1400">
              <a:solidFill>
                <a:prstClr val="white">
                  <a:lumMod val="65000"/>
                </a:prst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32517553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81554-25E9-C86F-D5B5-9B215E356E9C}"/>
              </a:ext>
            </a:extLst>
          </p:cNvPr>
          <p:cNvSpPr>
            <a:spLocks noGrp="1"/>
          </p:cNvSpPr>
          <p:nvPr>
            <p:ph type="title"/>
          </p:nvPr>
        </p:nvSpPr>
        <p:spPr>
          <a:xfrm>
            <a:off x="736599" y="680720"/>
            <a:ext cx="10855633" cy="10302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B9715-1ECE-5566-5731-B0DE4CDD4DF3}"/>
              </a:ext>
            </a:extLst>
          </p:cNvPr>
          <p:cNvSpPr>
            <a:spLocks noGrp="1"/>
          </p:cNvSpPr>
          <p:nvPr>
            <p:ph type="body" idx="1"/>
          </p:nvPr>
        </p:nvSpPr>
        <p:spPr>
          <a:xfrm>
            <a:off x="736598" y="1825625"/>
            <a:ext cx="10855633" cy="4067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4EDCC5-3885-C7B3-B925-CAC3791559E1}"/>
              </a:ext>
            </a:extLst>
          </p:cNvPr>
          <p:cNvSpPr>
            <a:spLocks noGrp="1"/>
          </p:cNvSpPr>
          <p:nvPr>
            <p:ph type="ftr" sz="quarter" idx="3"/>
          </p:nvPr>
        </p:nvSpPr>
        <p:spPr>
          <a:xfrm>
            <a:off x="1637731" y="6356350"/>
            <a:ext cx="726060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245CD3-3F71-7C3E-D9E0-AA415EE109DF}"/>
              </a:ext>
            </a:extLst>
          </p:cNvPr>
          <p:cNvSpPr>
            <a:spLocks noGrp="1"/>
          </p:cNvSpPr>
          <p:nvPr>
            <p:ph type="sldNum" sz="quarter" idx="4"/>
          </p:nvPr>
        </p:nvSpPr>
        <p:spPr>
          <a:xfrm>
            <a:off x="386687" y="6356350"/>
            <a:ext cx="478809" cy="365125"/>
          </a:xfrm>
          <a:prstGeom prst="rect">
            <a:avLst/>
          </a:prstGeom>
        </p:spPr>
        <p:txBody>
          <a:bodyPr vert="horz" lIns="91440" tIns="45720" rIns="91440" bIns="45720" rtlCol="0" anchor="ctr"/>
          <a:lstStyle>
            <a:lvl1pPr algn="r">
              <a:defRPr sz="1400" b="1">
                <a:solidFill>
                  <a:schemeClr val="bg1"/>
                </a:solidFill>
              </a:defRPr>
            </a:lvl1pPr>
          </a:lstStyle>
          <a:p>
            <a:fld id="{A4EB6226-725C-4143-B24A-A9EFA37342F2}" type="slidenum">
              <a:rPr lang="en-US" smtClean="0"/>
              <a:pPr/>
              <a:t>‹#›</a:t>
            </a:fld>
            <a:endParaRPr lang="en-US"/>
          </a:p>
        </p:txBody>
      </p:sp>
      <p:sp>
        <p:nvSpPr>
          <p:cNvPr id="4" name="TextBox 3">
            <a:extLst>
              <a:ext uri="{FF2B5EF4-FFF2-40B4-BE49-F238E27FC236}">
                <a16:creationId xmlns:a16="http://schemas.microsoft.com/office/drawing/2014/main" id="{8C97060B-EFE9-B4C8-3F4F-5DAFEB5AC32B}"/>
              </a:ext>
            </a:extLst>
          </p:cNvPr>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a:solidFill>
                <a:schemeClr val="bg1">
                  <a:lumMod val="65000"/>
                </a:schemeClr>
              </a:solidFill>
            </a:endParaRPr>
          </a:p>
        </p:txBody>
      </p:sp>
      <p:pic>
        <p:nvPicPr>
          <p:cNvPr id="7" name="Picture 6">
            <a:extLst>
              <a:ext uri="{FF2B5EF4-FFF2-40B4-BE49-F238E27FC236}">
                <a16:creationId xmlns:a16="http://schemas.microsoft.com/office/drawing/2014/main" id="{0447196A-F4F1-112B-15C4-6B724901C90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682492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defTabSz="914400" rtl="0" eaLnBrk="1" latinLnBrk="0" hangingPunct="1">
        <a:lnSpc>
          <a:spcPct val="90000"/>
        </a:lnSpc>
        <a:spcBef>
          <a:spcPct val="0"/>
        </a:spcBef>
        <a:buNone/>
        <a:defRPr sz="40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hyperlink" Target="https://dynamiclearningmaps.org/marylan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dynamiclearningmaps.org/kite"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hyperlink" Target="https://vimeo.com/263947278/1e88d5327d?fl=pl&amp;fe=vl" TargetMode="External"/><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hyperlink" Target="https://vimeo.com/500641526/09fadb0c81" TargetMode="External"/><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hyperlink" Target="https://vimeo.com/500641526/09fadb0c81"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03D-7455-9F42-B754-48ADCB990954}"/>
              </a:ext>
            </a:extLst>
          </p:cNvPr>
          <p:cNvSpPr>
            <a:spLocks noGrp="1"/>
          </p:cNvSpPr>
          <p:nvPr>
            <p:ph type="ctrTitle"/>
          </p:nvPr>
        </p:nvSpPr>
        <p:spPr/>
        <p:txBody>
          <a:bodyPr>
            <a:normAutofit/>
          </a:bodyPr>
          <a:lstStyle/>
          <a:p>
            <a:r>
              <a:rPr lang="en-US"/>
              <a:t>Spring 2026 Dynamic Learning Maps</a:t>
            </a:r>
            <a:r>
              <a:rPr lang="en-US" baseline="30000"/>
              <a:t>®</a:t>
            </a:r>
            <a:r>
              <a:rPr lang="en-US"/>
              <a:t> (DLM</a:t>
            </a:r>
            <a:r>
              <a:rPr lang="en-US" sz="4000" baseline="30000"/>
              <a:t>®</a:t>
            </a:r>
            <a:r>
              <a:rPr lang="en-US"/>
              <a:t>) Alternate Assessment for Maryland Test Coordinators’ Training</a:t>
            </a:r>
          </a:p>
        </p:txBody>
      </p:sp>
      <p:sp>
        <p:nvSpPr>
          <p:cNvPr id="6" name="Subtitle 5">
            <a:extLst>
              <a:ext uri="{FF2B5EF4-FFF2-40B4-BE49-F238E27FC236}">
                <a16:creationId xmlns:a16="http://schemas.microsoft.com/office/drawing/2014/main" id="{E41D6FB8-188F-951B-26F4-F83731A965C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B0175C-6857-044A-9230-FB3EE79181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55322" y="101600"/>
            <a:ext cx="2946400" cy="1778000"/>
          </a:xfrm>
          <a:prstGeom prst="rect">
            <a:avLst/>
          </a:prstGeom>
        </p:spPr>
      </p:pic>
      <p:sp>
        <p:nvSpPr>
          <p:cNvPr id="9" name="Slide Number Placeholder 5">
            <a:extLst>
              <a:ext uri="{FF2B5EF4-FFF2-40B4-BE49-F238E27FC236}">
                <a16:creationId xmlns:a16="http://schemas.microsoft.com/office/drawing/2014/main" id="{484697D6-ED01-A1A8-A461-8D31C1CB8D31}"/>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a:t>
            </a:fld>
            <a:endParaRPr lang="en-US"/>
          </a:p>
        </p:txBody>
      </p:sp>
    </p:spTree>
    <p:extLst>
      <p:ext uri="{BB962C8B-B14F-4D97-AF65-F5344CB8AC3E}">
        <p14:creationId xmlns:p14="http://schemas.microsoft.com/office/powerpoint/2010/main" val="116772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05A2-5986-2A61-B3C9-111B199C1745}"/>
              </a:ext>
            </a:extLst>
          </p:cNvPr>
          <p:cNvSpPr>
            <a:spLocks noGrp="1"/>
          </p:cNvSpPr>
          <p:nvPr>
            <p:ph type="title"/>
          </p:nvPr>
        </p:nvSpPr>
        <p:spPr/>
        <p:txBody>
          <a:bodyPr/>
          <a:lstStyle/>
          <a:p>
            <a:r>
              <a:rPr lang="en-US"/>
              <a:t>Educator Portal Home Page Update</a:t>
            </a:r>
          </a:p>
        </p:txBody>
      </p:sp>
      <p:pic>
        <p:nvPicPr>
          <p:cNvPr id="4" name="Content Placeholder 3" descr="Educator Portal announcemets on the welcome page. The announcements are provided via dated openable accordion.">
            <a:extLst>
              <a:ext uri="{FF2B5EF4-FFF2-40B4-BE49-F238E27FC236}">
                <a16:creationId xmlns:a16="http://schemas.microsoft.com/office/drawing/2014/main" id="{B82CBC2B-61F8-76AE-CAD9-53D4E7444614}"/>
              </a:ext>
            </a:extLst>
          </p:cNvPr>
          <p:cNvPicPr>
            <a:picLocks noGrp="1" noChangeAspect="1"/>
          </p:cNvPicPr>
          <p:nvPr>
            <p:ph idx="1"/>
          </p:nvPr>
        </p:nvPicPr>
        <p:blipFill>
          <a:blip r:embed="rId3"/>
          <a:stretch/>
        </p:blipFill>
        <p:spPr>
          <a:xfrm>
            <a:off x="736600" y="2209817"/>
            <a:ext cx="10855325" cy="3298791"/>
          </a:xfrm>
          <a:prstGeom prst="rect">
            <a:avLst/>
          </a:prstGeom>
        </p:spPr>
      </p:pic>
      <p:sp>
        <p:nvSpPr>
          <p:cNvPr id="3" name="Slide Number Placeholder 5">
            <a:extLst>
              <a:ext uri="{FF2B5EF4-FFF2-40B4-BE49-F238E27FC236}">
                <a16:creationId xmlns:a16="http://schemas.microsoft.com/office/drawing/2014/main" id="{3DC19DDF-9C90-6D3E-48B3-093D48660237}"/>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10</a:t>
            </a:fld>
            <a:endParaRPr lang="en-US"/>
          </a:p>
        </p:txBody>
      </p:sp>
    </p:spTree>
    <p:extLst>
      <p:ext uri="{BB962C8B-B14F-4D97-AF65-F5344CB8AC3E}">
        <p14:creationId xmlns:p14="http://schemas.microsoft.com/office/powerpoint/2010/main" val="150199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89E0-C2E6-7514-3031-41BA6C2733A0}"/>
              </a:ext>
            </a:extLst>
          </p:cNvPr>
          <p:cNvSpPr>
            <a:spLocks noGrp="1"/>
          </p:cNvSpPr>
          <p:nvPr>
            <p:ph type="title"/>
          </p:nvPr>
        </p:nvSpPr>
        <p:spPr>
          <a:xfrm>
            <a:off x="736599" y="966470"/>
            <a:ext cx="10885130" cy="1030288"/>
          </a:xfrm>
        </p:spPr>
        <p:txBody>
          <a:bodyPr>
            <a:noAutofit/>
          </a:bodyPr>
          <a:lstStyle/>
          <a:p>
            <a:pPr algn="l"/>
            <a:r>
              <a:rPr lang="en-US"/>
              <a:t>New Value Added to Comprehensive Race in Student Enrollment</a:t>
            </a:r>
          </a:p>
        </p:txBody>
      </p:sp>
      <p:sp>
        <p:nvSpPr>
          <p:cNvPr id="4" name="Content Placeholder 3">
            <a:extLst>
              <a:ext uri="{FF2B5EF4-FFF2-40B4-BE49-F238E27FC236}">
                <a16:creationId xmlns:a16="http://schemas.microsoft.com/office/drawing/2014/main" id="{0C5E2698-3CA8-8304-7282-FA492CC0B5D8}"/>
              </a:ext>
            </a:extLst>
          </p:cNvPr>
          <p:cNvSpPr>
            <a:spLocks noGrp="1"/>
          </p:cNvSpPr>
          <p:nvPr>
            <p:ph sz="half" idx="1"/>
          </p:nvPr>
        </p:nvSpPr>
        <p:spPr>
          <a:xfrm>
            <a:off x="736599" y="2343150"/>
            <a:ext cx="5279923" cy="3519170"/>
          </a:xfrm>
        </p:spPr>
        <p:txBody>
          <a:bodyPr/>
          <a:lstStyle/>
          <a:p>
            <a:r>
              <a:rPr lang="en-US"/>
              <a:t>The following value has been added to the Comprehensive Race options in student enrollment:</a:t>
            </a:r>
          </a:p>
          <a:p>
            <a:pPr lvl="1"/>
            <a:r>
              <a:rPr lang="en-US"/>
              <a:t>10 = Middle Eastern or North African</a:t>
            </a:r>
          </a:p>
        </p:txBody>
      </p:sp>
      <p:pic>
        <p:nvPicPr>
          <p:cNvPr id="6" name="Content Placeholder 5" descr="10-Middle Eastern or North Afircan selected under the comprehensive race options in Educator Portal">
            <a:extLst>
              <a:ext uri="{FF2B5EF4-FFF2-40B4-BE49-F238E27FC236}">
                <a16:creationId xmlns:a16="http://schemas.microsoft.com/office/drawing/2014/main" id="{17561F9A-5FB5-BC2C-4629-6E61D341E4CE}"/>
              </a:ext>
            </a:extLst>
          </p:cNvPr>
          <p:cNvPicPr>
            <a:picLocks noGrp="1" noChangeAspect="1"/>
          </p:cNvPicPr>
          <p:nvPr>
            <p:ph sz="half" idx="2"/>
          </p:nvPr>
        </p:nvPicPr>
        <p:blipFill>
          <a:blip r:embed="rId3"/>
          <a:stretch>
            <a:fillRect/>
          </a:stretch>
        </p:blipFill>
        <p:spPr>
          <a:xfrm>
            <a:off x="7209790" y="1846263"/>
            <a:ext cx="3544571" cy="4016375"/>
          </a:xfrm>
          <a:prstGeom prst="rect">
            <a:avLst/>
          </a:prstGeom>
          <a:ln w="3175">
            <a:solidFill>
              <a:schemeClr val="tx1"/>
            </a:solidFill>
          </a:ln>
        </p:spPr>
      </p:pic>
      <p:sp>
        <p:nvSpPr>
          <p:cNvPr id="3" name="Slide Number Placeholder 5">
            <a:extLst>
              <a:ext uri="{FF2B5EF4-FFF2-40B4-BE49-F238E27FC236}">
                <a16:creationId xmlns:a16="http://schemas.microsoft.com/office/drawing/2014/main" id="{0980A527-BA9F-F437-F642-2D88989B84E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11</a:t>
            </a:fld>
            <a:endParaRPr lang="en-US"/>
          </a:p>
        </p:txBody>
      </p:sp>
    </p:spTree>
    <p:extLst>
      <p:ext uri="{BB962C8B-B14F-4D97-AF65-F5344CB8AC3E}">
        <p14:creationId xmlns:p14="http://schemas.microsoft.com/office/powerpoint/2010/main" val="261440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1D1A-0F63-0E5B-51AA-4D9D20B94E5A}"/>
              </a:ext>
            </a:extLst>
          </p:cNvPr>
          <p:cNvSpPr>
            <a:spLocks noGrp="1"/>
          </p:cNvSpPr>
          <p:nvPr>
            <p:ph type="title"/>
          </p:nvPr>
        </p:nvSpPr>
        <p:spPr>
          <a:xfrm>
            <a:off x="736599" y="966470"/>
            <a:ext cx="10855633" cy="1030288"/>
          </a:xfrm>
        </p:spPr>
        <p:txBody>
          <a:bodyPr>
            <a:noAutofit/>
          </a:bodyPr>
          <a:lstStyle/>
          <a:p>
            <a:pPr algn="l"/>
            <a:r>
              <a:rPr lang="en-US"/>
              <a:t>New Error Message To Help Prevent Duplicate Student Enrollments (1)</a:t>
            </a:r>
          </a:p>
        </p:txBody>
      </p:sp>
      <p:sp>
        <p:nvSpPr>
          <p:cNvPr id="3" name="Content Placeholder 2">
            <a:extLst>
              <a:ext uri="{FF2B5EF4-FFF2-40B4-BE49-F238E27FC236}">
                <a16:creationId xmlns:a16="http://schemas.microsoft.com/office/drawing/2014/main" id="{9DDE7156-641B-4981-AD3A-FEB1FD39F403}"/>
              </a:ext>
            </a:extLst>
          </p:cNvPr>
          <p:cNvSpPr>
            <a:spLocks noGrp="1"/>
          </p:cNvSpPr>
          <p:nvPr>
            <p:ph idx="1"/>
          </p:nvPr>
        </p:nvSpPr>
        <p:spPr>
          <a:xfrm>
            <a:off x="736598" y="2297430"/>
            <a:ext cx="10855633" cy="3595370"/>
          </a:xfrm>
        </p:spPr>
        <p:txBody>
          <a:bodyPr>
            <a:normAutofit/>
          </a:bodyPr>
          <a:lstStyle/>
          <a:p>
            <a:r>
              <a:rPr lang="en-US"/>
              <a:t>When uploading students using the Enrollment Upload Template file, the enrollment record was flagged if another student had matching first name, last name, gender, and date of birth but a different SSID.</a:t>
            </a:r>
          </a:p>
          <a:p>
            <a:r>
              <a:rPr lang="en-US"/>
              <a:t>Although an alert message was generated, a duplicate student record was still created.</a:t>
            </a:r>
          </a:p>
        </p:txBody>
      </p:sp>
      <p:sp>
        <p:nvSpPr>
          <p:cNvPr id="4" name="Slide Number Placeholder 5">
            <a:extLst>
              <a:ext uri="{FF2B5EF4-FFF2-40B4-BE49-F238E27FC236}">
                <a16:creationId xmlns:a16="http://schemas.microsoft.com/office/drawing/2014/main" id="{8D472167-9AA3-B508-7846-38E69241385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12</a:t>
            </a:fld>
            <a:endParaRPr lang="en-US"/>
          </a:p>
        </p:txBody>
      </p:sp>
    </p:spTree>
    <p:extLst>
      <p:ext uri="{BB962C8B-B14F-4D97-AF65-F5344CB8AC3E}">
        <p14:creationId xmlns:p14="http://schemas.microsoft.com/office/powerpoint/2010/main" val="399275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E40-0BF1-9DC2-BA66-636C2BDBDAFD}"/>
              </a:ext>
            </a:extLst>
          </p:cNvPr>
          <p:cNvSpPr>
            <a:spLocks noGrp="1"/>
          </p:cNvSpPr>
          <p:nvPr>
            <p:ph type="title"/>
          </p:nvPr>
        </p:nvSpPr>
        <p:spPr>
          <a:xfrm>
            <a:off x="736599" y="977900"/>
            <a:ext cx="10855633" cy="1030288"/>
          </a:xfrm>
        </p:spPr>
        <p:txBody>
          <a:bodyPr>
            <a:noAutofit/>
          </a:bodyPr>
          <a:lstStyle/>
          <a:p>
            <a:pPr algn="l"/>
            <a:r>
              <a:rPr lang="en-US"/>
              <a:t>New Error Message To Help Prevent Duplicate Student Enrollments (2)</a:t>
            </a:r>
          </a:p>
        </p:txBody>
      </p:sp>
      <p:sp>
        <p:nvSpPr>
          <p:cNvPr id="3" name="Content Placeholder 2">
            <a:extLst>
              <a:ext uri="{FF2B5EF4-FFF2-40B4-BE49-F238E27FC236}">
                <a16:creationId xmlns:a16="http://schemas.microsoft.com/office/drawing/2014/main" id="{E0CDB23B-57E7-E686-1CBF-3A0350838FEA}"/>
              </a:ext>
            </a:extLst>
          </p:cNvPr>
          <p:cNvSpPr>
            <a:spLocks noGrp="1"/>
          </p:cNvSpPr>
          <p:nvPr>
            <p:ph idx="1"/>
          </p:nvPr>
        </p:nvSpPr>
        <p:spPr>
          <a:xfrm>
            <a:off x="736598" y="2274570"/>
            <a:ext cx="10855633" cy="3618230"/>
          </a:xfrm>
        </p:spPr>
        <p:txBody>
          <a:bodyPr>
            <a:normAutofit/>
          </a:bodyPr>
          <a:lstStyle/>
          <a:p>
            <a:r>
              <a:rPr lang="en-US"/>
              <a:t>A new error message is now generated to help prevent duplicate enrollments. </a:t>
            </a:r>
          </a:p>
          <a:p>
            <a:r>
              <a:rPr lang="en-US"/>
              <a:t>Review the records and make any needed edits.</a:t>
            </a:r>
          </a:p>
          <a:p>
            <a:pPr marL="457188" lvl="1" indent="0">
              <a:buNone/>
            </a:pPr>
            <a:endParaRPr lang="en-US"/>
          </a:p>
          <a:p>
            <a:pPr marL="457188" lvl="1" indent="0">
              <a:buNone/>
            </a:pPr>
            <a:endParaRPr lang="en-US"/>
          </a:p>
        </p:txBody>
      </p:sp>
      <p:sp>
        <p:nvSpPr>
          <p:cNvPr id="4" name="Slide Number Placeholder 5">
            <a:extLst>
              <a:ext uri="{FF2B5EF4-FFF2-40B4-BE49-F238E27FC236}">
                <a16:creationId xmlns:a16="http://schemas.microsoft.com/office/drawing/2014/main" id="{BA14CE90-77D0-129F-74FB-5CC45A84C67B}"/>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13</a:t>
            </a:fld>
            <a:endParaRPr lang="en-US"/>
          </a:p>
        </p:txBody>
      </p:sp>
    </p:spTree>
    <p:extLst>
      <p:ext uri="{BB962C8B-B14F-4D97-AF65-F5344CB8AC3E}">
        <p14:creationId xmlns:p14="http://schemas.microsoft.com/office/powerpoint/2010/main" val="47726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37FC37-D866-A815-DD71-6BEE0E77D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4BB43-914A-E849-A55A-283B32E11F4C}"/>
              </a:ext>
            </a:extLst>
          </p:cNvPr>
          <p:cNvSpPr>
            <a:spLocks noGrp="1"/>
          </p:cNvSpPr>
          <p:nvPr>
            <p:ph type="title"/>
          </p:nvPr>
        </p:nvSpPr>
        <p:spPr>
          <a:xfrm>
            <a:off x="736598" y="966470"/>
            <a:ext cx="10855633" cy="1030288"/>
          </a:xfrm>
        </p:spPr>
        <p:txBody>
          <a:bodyPr>
            <a:noAutofit/>
          </a:bodyPr>
          <a:lstStyle/>
          <a:p>
            <a:pPr algn="l"/>
            <a:r>
              <a:rPr lang="en-US"/>
              <a:t>New Error Message To Help Prevent Duplicate Student Enrollments (3)</a:t>
            </a:r>
          </a:p>
        </p:txBody>
      </p:sp>
      <p:sp>
        <p:nvSpPr>
          <p:cNvPr id="3" name="Content Placeholder 2">
            <a:extLst>
              <a:ext uri="{FF2B5EF4-FFF2-40B4-BE49-F238E27FC236}">
                <a16:creationId xmlns:a16="http://schemas.microsoft.com/office/drawing/2014/main" id="{667027BE-4800-CBAF-0A39-E07212615498}"/>
              </a:ext>
            </a:extLst>
          </p:cNvPr>
          <p:cNvSpPr>
            <a:spLocks noGrp="1"/>
          </p:cNvSpPr>
          <p:nvPr>
            <p:ph idx="1"/>
          </p:nvPr>
        </p:nvSpPr>
        <p:spPr>
          <a:xfrm>
            <a:off x="736598" y="2274570"/>
            <a:ext cx="10855633" cy="3618230"/>
          </a:xfrm>
        </p:spPr>
        <p:txBody>
          <a:bodyPr>
            <a:normAutofit/>
          </a:bodyPr>
          <a:lstStyle/>
          <a:p>
            <a:r>
              <a:rPr lang="en-US"/>
              <a:t>Error message</a:t>
            </a:r>
          </a:p>
          <a:p>
            <a:pPr lvl="1"/>
            <a:r>
              <a:rPr lang="en-US"/>
              <a:t>A student record </a:t>
            </a:r>
            <a:r>
              <a:rPr lang="en-US" b="1"/>
              <a:t>for the current or a previous school year</a:t>
            </a:r>
            <a:r>
              <a:rPr lang="en-US"/>
              <a:t> already exists in your state with a matching first name, last name, gender, and date of birth, but a different State Student Identifier. Contact your State Assessment Administrator for help in correcting the data.</a:t>
            </a:r>
          </a:p>
          <a:p>
            <a:pPr lvl="1"/>
            <a:endParaRPr lang="en-US"/>
          </a:p>
          <a:p>
            <a:pPr lvl="1"/>
            <a:endParaRPr lang="en-US"/>
          </a:p>
        </p:txBody>
      </p:sp>
      <p:sp>
        <p:nvSpPr>
          <p:cNvPr id="4" name="Slide Number Placeholder 5">
            <a:extLst>
              <a:ext uri="{FF2B5EF4-FFF2-40B4-BE49-F238E27FC236}">
                <a16:creationId xmlns:a16="http://schemas.microsoft.com/office/drawing/2014/main" id="{C78228F9-5027-CB81-282F-652F32831BC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14</a:t>
            </a:fld>
            <a:endParaRPr lang="en-US"/>
          </a:p>
        </p:txBody>
      </p:sp>
    </p:spTree>
    <p:extLst>
      <p:ext uri="{BB962C8B-B14F-4D97-AF65-F5344CB8AC3E}">
        <p14:creationId xmlns:p14="http://schemas.microsoft.com/office/powerpoint/2010/main" val="176727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8236F2-DCED-5CA5-CB6B-650DD3CE1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EBBF1-64EA-F225-FAD4-0A31ABCDF805}"/>
              </a:ext>
            </a:extLst>
          </p:cNvPr>
          <p:cNvSpPr>
            <a:spLocks noGrp="1"/>
          </p:cNvSpPr>
          <p:nvPr>
            <p:ph type="title"/>
          </p:nvPr>
        </p:nvSpPr>
        <p:spPr>
          <a:xfrm>
            <a:off x="736599" y="966470"/>
            <a:ext cx="10885130" cy="1030288"/>
          </a:xfrm>
        </p:spPr>
        <p:txBody>
          <a:bodyPr>
            <a:noAutofit/>
          </a:bodyPr>
          <a:lstStyle/>
          <a:p>
            <a:pPr algn="l"/>
            <a:r>
              <a:rPr lang="en-US"/>
              <a:t>New Error Message To Help Prevent Duplicate Student Enrollments (4)</a:t>
            </a:r>
          </a:p>
        </p:txBody>
      </p:sp>
      <p:sp>
        <p:nvSpPr>
          <p:cNvPr id="3" name="Content Placeholder 2">
            <a:extLst>
              <a:ext uri="{FF2B5EF4-FFF2-40B4-BE49-F238E27FC236}">
                <a16:creationId xmlns:a16="http://schemas.microsoft.com/office/drawing/2014/main" id="{289952FC-D557-9B69-2E83-2F80478EDA43}"/>
              </a:ext>
            </a:extLst>
          </p:cNvPr>
          <p:cNvSpPr>
            <a:spLocks noGrp="1"/>
          </p:cNvSpPr>
          <p:nvPr>
            <p:ph sz="half" idx="1"/>
          </p:nvPr>
        </p:nvSpPr>
        <p:spPr>
          <a:xfrm>
            <a:off x="736599" y="2343150"/>
            <a:ext cx="5279923" cy="3519170"/>
          </a:xfrm>
        </p:spPr>
        <p:txBody>
          <a:bodyPr>
            <a:normAutofit/>
          </a:bodyPr>
          <a:lstStyle/>
          <a:p>
            <a:r>
              <a:rPr lang="en-US"/>
              <a:t>A duplicate enrollment can still occur when using the user interface.</a:t>
            </a:r>
          </a:p>
          <a:p>
            <a:endParaRPr lang="en-US"/>
          </a:p>
          <a:p>
            <a:pPr lvl="1"/>
            <a:endParaRPr lang="en-US"/>
          </a:p>
          <a:p>
            <a:pPr lvl="1"/>
            <a:endParaRPr lang="en-US"/>
          </a:p>
        </p:txBody>
      </p:sp>
      <p:pic>
        <p:nvPicPr>
          <p:cNvPr id="5" name="Picture 4" descr="The duplicate enrollment warning screen">
            <a:extLst>
              <a:ext uri="{FF2B5EF4-FFF2-40B4-BE49-F238E27FC236}">
                <a16:creationId xmlns:a16="http://schemas.microsoft.com/office/drawing/2014/main" id="{EE79C779-2A79-5C3D-C2DD-000D4E678F5E}"/>
              </a:ext>
            </a:extLst>
          </p:cNvPr>
          <p:cNvPicPr>
            <a:picLocks noChangeAspect="1"/>
          </p:cNvPicPr>
          <p:nvPr/>
        </p:nvPicPr>
        <p:blipFill>
          <a:blip r:embed="rId3"/>
          <a:stretch>
            <a:fillRect/>
          </a:stretch>
        </p:blipFill>
        <p:spPr>
          <a:xfrm>
            <a:off x="6341806" y="2264130"/>
            <a:ext cx="5226463" cy="3103961"/>
          </a:xfrm>
          <a:prstGeom prst="rect">
            <a:avLst/>
          </a:prstGeom>
        </p:spPr>
      </p:pic>
      <p:sp>
        <p:nvSpPr>
          <p:cNvPr id="4" name="Slide Number Placeholder 5">
            <a:extLst>
              <a:ext uri="{FF2B5EF4-FFF2-40B4-BE49-F238E27FC236}">
                <a16:creationId xmlns:a16="http://schemas.microsoft.com/office/drawing/2014/main" id="{B138C05B-3AE8-6782-A4BF-7ED51E6B8F0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15</a:t>
            </a:fld>
            <a:endParaRPr lang="en-US"/>
          </a:p>
        </p:txBody>
      </p:sp>
    </p:spTree>
    <p:extLst>
      <p:ext uri="{BB962C8B-B14F-4D97-AF65-F5344CB8AC3E}">
        <p14:creationId xmlns:p14="http://schemas.microsoft.com/office/powerpoint/2010/main" val="386298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1B3-4929-1E20-8AD1-A90AB58A2A25}"/>
              </a:ext>
            </a:extLst>
          </p:cNvPr>
          <p:cNvSpPr>
            <a:spLocks noGrp="1"/>
          </p:cNvSpPr>
          <p:nvPr>
            <p:ph type="title"/>
          </p:nvPr>
        </p:nvSpPr>
        <p:spPr>
          <a:xfrm>
            <a:off x="736599" y="989330"/>
            <a:ext cx="10855633" cy="1030288"/>
          </a:xfrm>
        </p:spPr>
        <p:txBody>
          <a:bodyPr>
            <a:noAutofit/>
          </a:bodyPr>
          <a:lstStyle/>
          <a:p>
            <a:pPr algn="l"/>
            <a:r>
              <a:rPr lang="en-US"/>
              <a:t>Extract and Upload Template Headers Labels and Order </a:t>
            </a:r>
          </a:p>
        </p:txBody>
      </p:sp>
      <p:sp>
        <p:nvSpPr>
          <p:cNvPr id="3" name="Content Placeholder 2">
            <a:extLst>
              <a:ext uri="{FF2B5EF4-FFF2-40B4-BE49-F238E27FC236}">
                <a16:creationId xmlns:a16="http://schemas.microsoft.com/office/drawing/2014/main" id="{DDBE2913-1389-3DD9-58C0-A01D659FD3BF}"/>
              </a:ext>
            </a:extLst>
          </p:cNvPr>
          <p:cNvSpPr>
            <a:spLocks noGrp="1"/>
          </p:cNvSpPr>
          <p:nvPr>
            <p:ph idx="1"/>
          </p:nvPr>
        </p:nvSpPr>
        <p:spPr>
          <a:xfrm>
            <a:off x="736598" y="2366010"/>
            <a:ext cx="10855633" cy="3526790"/>
          </a:xfrm>
        </p:spPr>
        <p:txBody>
          <a:bodyPr vert="horz" lIns="91440" tIns="45720" rIns="91440" bIns="45720" rtlCol="0" anchor="t">
            <a:normAutofit/>
          </a:bodyPr>
          <a:lstStyle/>
          <a:p>
            <a:pPr marL="342265" indent="-342265"/>
            <a:r>
              <a:rPr lang="en-US"/>
              <a:t>Goals</a:t>
            </a:r>
          </a:p>
          <a:p>
            <a:pPr marL="742315" lvl="1" indent="-285115"/>
            <a:r>
              <a:rPr lang="en-US"/>
              <a:t>Consistent column headers and order for upload template files</a:t>
            </a:r>
          </a:p>
          <a:p>
            <a:pPr marL="742315" lvl="1" indent="-285115"/>
            <a:r>
              <a:rPr lang="en-US"/>
              <a:t>Consistent field names across extracts (when applicable)</a:t>
            </a:r>
          </a:p>
          <a:p>
            <a:pPr marL="742315" lvl="1" indent="-285115"/>
            <a:r>
              <a:rPr lang="en-US"/>
              <a:t>Consistent column order (when applicable)</a:t>
            </a:r>
          </a:p>
          <a:p>
            <a:pPr marL="342274" indent="-285115"/>
            <a:r>
              <a:rPr lang="en-US"/>
              <a:t>Be sure to use only the upload templates for 2025–2026.</a:t>
            </a:r>
          </a:p>
          <a:p>
            <a:pPr marL="342265" indent="-342265"/>
            <a:endParaRPr lang="en-US"/>
          </a:p>
        </p:txBody>
      </p:sp>
      <p:sp>
        <p:nvSpPr>
          <p:cNvPr id="4" name="Slide Number Placeholder 5">
            <a:extLst>
              <a:ext uri="{FF2B5EF4-FFF2-40B4-BE49-F238E27FC236}">
                <a16:creationId xmlns:a16="http://schemas.microsoft.com/office/drawing/2014/main" id="{B29FA790-8388-ED28-007E-E1AA3402DA7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16</a:t>
            </a:fld>
            <a:endParaRPr lang="en-US"/>
          </a:p>
        </p:txBody>
      </p:sp>
    </p:spTree>
    <p:extLst>
      <p:ext uri="{BB962C8B-B14F-4D97-AF65-F5344CB8AC3E}">
        <p14:creationId xmlns:p14="http://schemas.microsoft.com/office/powerpoint/2010/main" val="46785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E7A6-3CE0-FA52-E1D5-AEE0C874F5A3}"/>
              </a:ext>
            </a:extLst>
          </p:cNvPr>
          <p:cNvSpPr>
            <a:spLocks noGrp="1"/>
          </p:cNvSpPr>
          <p:nvPr>
            <p:ph type="title"/>
          </p:nvPr>
        </p:nvSpPr>
        <p:spPr/>
        <p:txBody>
          <a:bodyPr>
            <a:normAutofit/>
          </a:bodyPr>
          <a:lstStyle/>
          <a:p>
            <a:pPr algn="l"/>
            <a:r>
              <a:rPr lang="en-US"/>
              <a:t>New Phone Number Field in Add/Edit User</a:t>
            </a:r>
          </a:p>
        </p:txBody>
      </p:sp>
      <p:sp>
        <p:nvSpPr>
          <p:cNvPr id="7" name="Text Placeholder 6">
            <a:extLst>
              <a:ext uri="{FF2B5EF4-FFF2-40B4-BE49-F238E27FC236}">
                <a16:creationId xmlns:a16="http://schemas.microsoft.com/office/drawing/2014/main" id="{C6D8E91A-EBA1-884C-AABF-B456D40CA614}"/>
              </a:ext>
            </a:extLst>
          </p:cNvPr>
          <p:cNvSpPr>
            <a:spLocks noGrp="1"/>
          </p:cNvSpPr>
          <p:nvPr>
            <p:ph type="body" sz="quarter" idx="3"/>
          </p:nvPr>
        </p:nvSpPr>
        <p:spPr>
          <a:xfrm>
            <a:off x="721359" y="1644908"/>
            <a:ext cx="5220928" cy="757530"/>
          </a:xfrm>
        </p:spPr>
        <p:txBody>
          <a:bodyPr>
            <a:normAutofit/>
          </a:bodyPr>
          <a:lstStyle/>
          <a:p>
            <a:r>
              <a:rPr lang="en-US" sz="2800"/>
              <a:t>Available Now</a:t>
            </a:r>
          </a:p>
        </p:txBody>
      </p:sp>
      <p:pic>
        <p:nvPicPr>
          <p:cNvPr id="5" name="Picture 4" descr="The phone number field in Add/Edit user">
            <a:extLst>
              <a:ext uri="{FF2B5EF4-FFF2-40B4-BE49-F238E27FC236}">
                <a16:creationId xmlns:a16="http://schemas.microsoft.com/office/drawing/2014/main" id="{E3F54420-407B-B821-B408-3ECD6C1B456F}"/>
              </a:ext>
            </a:extLst>
          </p:cNvPr>
          <p:cNvPicPr>
            <a:picLocks noChangeAspect="1"/>
          </p:cNvPicPr>
          <p:nvPr/>
        </p:nvPicPr>
        <p:blipFill>
          <a:blip r:embed="rId3"/>
          <a:stretch>
            <a:fillRect/>
          </a:stretch>
        </p:blipFill>
        <p:spPr>
          <a:xfrm>
            <a:off x="721359" y="2448216"/>
            <a:ext cx="5711003" cy="2195765"/>
          </a:xfrm>
          <a:prstGeom prst="rect">
            <a:avLst/>
          </a:prstGeom>
        </p:spPr>
      </p:pic>
      <p:sp>
        <p:nvSpPr>
          <p:cNvPr id="6" name="Text Placeholder 5">
            <a:extLst>
              <a:ext uri="{FF2B5EF4-FFF2-40B4-BE49-F238E27FC236}">
                <a16:creationId xmlns:a16="http://schemas.microsoft.com/office/drawing/2014/main" id="{124026A3-4284-AF4A-04D1-75CFCD7AFD32}"/>
              </a:ext>
            </a:extLst>
          </p:cNvPr>
          <p:cNvSpPr>
            <a:spLocks noGrp="1"/>
          </p:cNvSpPr>
          <p:nvPr>
            <p:ph type="body" idx="1"/>
          </p:nvPr>
        </p:nvSpPr>
        <p:spPr>
          <a:xfrm>
            <a:off x="6651812" y="1644908"/>
            <a:ext cx="5220928" cy="757530"/>
          </a:xfrm>
        </p:spPr>
        <p:txBody>
          <a:bodyPr>
            <a:normAutofit/>
          </a:bodyPr>
          <a:lstStyle/>
          <a:p>
            <a:r>
              <a:rPr lang="en-US" sz="2800"/>
              <a:t>Looking Ahead</a:t>
            </a:r>
          </a:p>
        </p:txBody>
      </p:sp>
      <p:sp>
        <p:nvSpPr>
          <p:cNvPr id="3" name="Content Placeholder 2">
            <a:extLst>
              <a:ext uri="{FF2B5EF4-FFF2-40B4-BE49-F238E27FC236}">
                <a16:creationId xmlns:a16="http://schemas.microsoft.com/office/drawing/2014/main" id="{D09E520E-3ABF-A616-27EC-B78FB6AC3E77}"/>
              </a:ext>
            </a:extLst>
          </p:cNvPr>
          <p:cNvSpPr>
            <a:spLocks noGrp="1"/>
          </p:cNvSpPr>
          <p:nvPr>
            <p:ph sz="half" idx="2"/>
          </p:nvPr>
        </p:nvSpPr>
        <p:spPr>
          <a:xfrm>
            <a:off x="6651812" y="2422173"/>
            <a:ext cx="5220928" cy="3387725"/>
          </a:xfrm>
        </p:spPr>
        <p:txBody>
          <a:bodyPr>
            <a:normAutofit/>
          </a:bodyPr>
          <a:lstStyle/>
          <a:p>
            <a:pPr marL="0" indent="0">
              <a:buNone/>
            </a:pPr>
            <a:r>
              <a:rPr lang="en-US"/>
              <a:t>Option for users to receive MFA access code on their cell phone via SMS will be implemented in a future year. Users can continue with email.</a:t>
            </a:r>
          </a:p>
          <a:p>
            <a:endParaRPr lang="en-US"/>
          </a:p>
          <a:p>
            <a:endParaRPr lang="en-US"/>
          </a:p>
        </p:txBody>
      </p:sp>
      <p:sp>
        <p:nvSpPr>
          <p:cNvPr id="4" name="Slide Number Placeholder 5">
            <a:extLst>
              <a:ext uri="{FF2B5EF4-FFF2-40B4-BE49-F238E27FC236}">
                <a16:creationId xmlns:a16="http://schemas.microsoft.com/office/drawing/2014/main" id="{498963FE-C654-BF41-10CC-182475442BE5}"/>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17</a:t>
            </a:fld>
            <a:endParaRPr lang="en-US"/>
          </a:p>
        </p:txBody>
      </p:sp>
    </p:spTree>
    <p:extLst>
      <p:ext uri="{BB962C8B-B14F-4D97-AF65-F5344CB8AC3E}">
        <p14:creationId xmlns:p14="http://schemas.microsoft.com/office/powerpoint/2010/main" val="403402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B173-711D-145A-76FC-170D06525399}"/>
              </a:ext>
            </a:extLst>
          </p:cNvPr>
          <p:cNvSpPr>
            <a:spLocks noGrp="1"/>
          </p:cNvSpPr>
          <p:nvPr>
            <p:ph type="title"/>
          </p:nvPr>
        </p:nvSpPr>
        <p:spPr>
          <a:xfrm>
            <a:off x="736599" y="977900"/>
            <a:ext cx="10855633" cy="1030288"/>
          </a:xfrm>
        </p:spPr>
        <p:txBody>
          <a:bodyPr>
            <a:noAutofit/>
          </a:bodyPr>
          <a:lstStyle/>
          <a:p>
            <a:pPr algn="l"/>
            <a:r>
              <a:rPr lang="en-US"/>
              <a:t>State Student ID Added to Testing Outside Hours Dashboard</a:t>
            </a:r>
          </a:p>
        </p:txBody>
      </p:sp>
      <p:pic>
        <p:nvPicPr>
          <p:cNvPr id="7" name="Picture 6" descr="The State Student ID field in indicated in the Testing Outside Hours screen">
            <a:extLst>
              <a:ext uri="{FF2B5EF4-FFF2-40B4-BE49-F238E27FC236}">
                <a16:creationId xmlns:a16="http://schemas.microsoft.com/office/drawing/2014/main" id="{CF21C9B7-088E-494A-EACD-1A52D553F9C2}"/>
              </a:ext>
            </a:extLst>
          </p:cNvPr>
          <p:cNvPicPr>
            <a:picLocks noChangeAspect="1"/>
          </p:cNvPicPr>
          <p:nvPr/>
        </p:nvPicPr>
        <p:blipFill>
          <a:blip r:embed="rId3"/>
          <a:stretch>
            <a:fillRect/>
          </a:stretch>
        </p:blipFill>
        <p:spPr>
          <a:xfrm>
            <a:off x="736598" y="2419985"/>
            <a:ext cx="8542857" cy="2219048"/>
          </a:xfrm>
          <a:prstGeom prst="rect">
            <a:avLst/>
          </a:prstGeom>
        </p:spPr>
      </p:pic>
      <p:sp>
        <p:nvSpPr>
          <p:cNvPr id="3" name="Slide Number Placeholder 5">
            <a:extLst>
              <a:ext uri="{FF2B5EF4-FFF2-40B4-BE49-F238E27FC236}">
                <a16:creationId xmlns:a16="http://schemas.microsoft.com/office/drawing/2014/main" id="{AA7DB9FE-A6FB-C959-8D82-BBD0687F92C7}"/>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18</a:t>
            </a:fld>
            <a:endParaRPr lang="en-US"/>
          </a:p>
        </p:txBody>
      </p:sp>
    </p:spTree>
    <p:extLst>
      <p:ext uri="{BB962C8B-B14F-4D97-AF65-F5344CB8AC3E}">
        <p14:creationId xmlns:p14="http://schemas.microsoft.com/office/powerpoint/2010/main" val="95288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9EF2-C70C-E964-9DCA-412FF31D86C3}"/>
              </a:ext>
            </a:extLst>
          </p:cNvPr>
          <p:cNvSpPr>
            <a:spLocks noGrp="1"/>
          </p:cNvSpPr>
          <p:nvPr>
            <p:ph type="title"/>
          </p:nvPr>
        </p:nvSpPr>
        <p:spPr>
          <a:xfrm>
            <a:off x="736599" y="1000760"/>
            <a:ext cx="10855633" cy="1030288"/>
          </a:xfrm>
        </p:spPr>
        <p:txBody>
          <a:bodyPr>
            <a:noAutofit/>
          </a:bodyPr>
          <a:lstStyle/>
          <a:p>
            <a:pPr algn="l"/>
            <a:r>
              <a:rPr lang="en-US"/>
              <a:t>State Student ID Added to Short Duration Testing Dashboard</a:t>
            </a:r>
          </a:p>
        </p:txBody>
      </p:sp>
      <p:pic>
        <p:nvPicPr>
          <p:cNvPr id="6" name="Picture 5" descr="The State Student ID field is indicated in the Short Duration Testing screen">
            <a:extLst>
              <a:ext uri="{FF2B5EF4-FFF2-40B4-BE49-F238E27FC236}">
                <a16:creationId xmlns:a16="http://schemas.microsoft.com/office/drawing/2014/main" id="{9BC2F7E8-1DC0-179F-0F46-4C9953E3BA06}"/>
              </a:ext>
            </a:extLst>
          </p:cNvPr>
          <p:cNvPicPr>
            <a:picLocks noChangeAspect="1"/>
          </p:cNvPicPr>
          <p:nvPr/>
        </p:nvPicPr>
        <p:blipFill>
          <a:blip r:embed="rId3"/>
          <a:stretch>
            <a:fillRect/>
          </a:stretch>
        </p:blipFill>
        <p:spPr>
          <a:xfrm>
            <a:off x="736598" y="2419985"/>
            <a:ext cx="8092177" cy="2094074"/>
          </a:xfrm>
          <a:prstGeom prst="rect">
            <a:avLst/>
          </a:prstGeom>
        </p:spPr>
      </p:pic>
      <p:sp>
        <p:nvSpPr>
          <p:cNvPr id="3" name="Slide Number Placeholder 5">
            <a:extLst>
              <a:ext uri="{FF2B5EF4-FFF2-40B4-BE49-F238E27FC236}">
                <a16:creationId xmlns:a16="http://schemas.microsoft.com/office/drawing/2014/main" id="{754285C0-0645-CDC8-58BC-5A2EE6C0E04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19</a:t>
            </a:fld>
            <a:endParaRPr lang="en-US"/>
          </a:p>
        </p:txBody>
      </p:sp>
    </p:spTree>
    <p:extLst>
      <p:ext uri="{BB962C8B-B14F-4D97-AF65-F5344CB8AC3E}">
        <p14:creationId xmlns:p14="http://schemas.microsoft.com/office/powerpoint/2010/main" val="73432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84D9-4195-E344-AE70-29588C22C9BC}"/>
              </a:ext>
            </a:extLst>
          </p:cNvPr>
          <p:cNvSpPr>
            <a:spLocks noGrp="1"/>
          </p:cNvSpPr>
          <p:nvPr>
            <p:ph type="title"/>
          </p:nvPr>
        </p:nvSpPr>
        <p:spPr/>
        <p:txBody>
          <a:bodyPr>
            <a:normAutofit fontScale="90000"/>
          </a:bodyPr>
          <a:lstStyle/>
          <a:p>
            <a:r>
              <a:rPr lang="en-US" sz="4400"/>
              <a:t>Topics (1)</a:t>
            </a:r>
            <a:br>
              <a:rPr lang="en-US"/>
            </a:br>
            <a:endParaRPr lang="en-US"/>
          </a:p>
        </p:txBody>
      </p:sp>
      <p:sp>
        <p:nvSpPr>
          <p:cNvPr id="6" name="Content Placeholder 5">
            <a:extLst>
              <a:ext uri="{FF2B5EF4-FFF2-40B4-BE49-F238E27FC236}">
                <a16:creationId xmlns:a16="http://schemas.microsoft.com/office/drawing/2014/main" id="{C7A1CCAD-16C8-4CF1-B39D-2405A9FAFFFE}"/>
              </a:ext>
            </a:extLst>
          </p:cNvPr>
          <p:cNvSpPr>
            <a:spLocks noGrp="1"/>
          </p:cNvSpPr>
          <p:nvPr>
            <p:ph idx="1"/>
          </p:nvPr>
        </p:nvSpPr>
        <p:spPr/>
        <p:txBody>
          <a:bodyPr vert="horz" lIns="91440" tIns="45720" rIns="91440" bIns="45720" rtlCol="0" anchor="t">
            <a:normAutofit/>
          </a:bodyPr>
          <a:lstStyle/>
          <a:p>
            <a:r>
              <a:rPr lang="en-US"/>
              <a:t>Maryland DLM Assessment Window Dates for 2025–2026</a:t>
            </a:r>
          </a:p>
          <a:p>
            <a:r>
              <a:rPr lang="en-US"/>
              <a:t>Updates to Kite</a:t>
            </a:r>
            <a:r>
              <a:rPr lang="en-US" baseline="30000"/>
              <a:t>®</a:t>
            </a:r>
            <a:r>
              <a:rPr lang="en-US"/>
              <a:t> Suite applications</a:t>
            </a:r>
          </a:p>
          <a:p>
            <a:r>
              <a:rPr lang="en-US"/>
              <a:t>DLM Assessment roles and resources</a:t>
            </a:r>
          </a:p>
          <a:p>
            <a:r>
              <a:rPr lang="en-US"/>
              <a:t>DLM Required Test Administrator Training Updates</a:t>
            </a:r>
          </a:p>
          <a:p>
            <a:endParaRPr lang="en-US">
              <a:latin typeface="Trebuchet MS"/>
            </a:endParaRPr>
          </a:p>
        </p:txBody>
      </p:sp>
      <p:sp>
        <p:nvSpPr>
          <p:cNvPr id="3" name="Slide Number Placeholder 5">
            <a:extLst>
              <a:ext uri="{FF2B5EF4-FFF2-40B4-BE49-F238E27FC236}">
                <a16:creationId xmlns:a16="http://schemas.microsoft.com/office/drawing/2014/main" id="{22CF2DDE-24BC-16AB-BA64-F528A7AD3C9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a:t>
            </a:fld>
            <a:endParaRPr lang="en-US"/>
          </a:p>
        </p:txBody>
      </p:sp>
    </p:spTree>
    <p:extLst>
      <p:ext uri="{BB962C8B-B14F-4D97-AF65-F5344CB8AC3E}">
        <p14:creationId xmlns:p14="http://schemas.microsoft.com/office/powerpoint/2010/main" val="94910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7C44-B9B4-A3A5-1C26-763966C9C716}"/>
              </a:ext>
            </a:extLst>
          </p:cNvPr>
          <p:cNvSpPr>
            <a:spLocks noGrp="1"/>
          </p:cNvSpPr>
          <p:nvPr>
            <p:ph type="title"/>
          </p:nvPr>
        </p:nvSpPr>
        <p:spPr>
          <a:xfrm>
            <a:off x="736599" y="760730"/>
            <a:ext cx="10855633" cy="1030288"/>
          </a:xfrm>
        </p:spPr>
        <p:txBody>
          <a:bodyPr>
            <a:normAutofit/>
          </a:bodyPr>
          <a:lstStyle/>
          <a:p>
            <a:pPr algn="l"/>
            <a:r>
              <a:rPr lang="en-US"/>
              <a:t>New Options for Special Circumstance Codes</a:t>
            </a:r>
          </a:p>
        </p:txBody>
      </p:sp>
      <p:sp>
        <p:nvSpPr>
          <p:cNvPr id="3" name="Content Placeholder 2">
            <a:extLst>
              <a:ext uri="{FF2B5EF4-FFF2-40B4-BE49-F238E27FC236}">
                <a16:creationId xmlns:a16="http://schemas.microsoft.com/office/drawing/2014/main" id="{20750F8D-0930-3A80-1A73-014F9EAE1749}"/>
              </a:ext>
            </a:extLst>
          </p:cNvPr>
          <p:cNvSpPr>
            <a:spLocks noGrp="1"/>
          </p:cNvSpPr>
          <p:nvPr>
            <p:ph idx="1"/>
          </p:nvPr>
        </p:nvSpPr>
        <p:spPr/>
        <p:txBody>
          <a:bodyPr/>
          <a:lstStyle/>
          <a:p>
            <a:r>
              <a:rPr lang="en-US"/>
              <a:t>If a Maryland student cannot test for an approved reason, the student can have a special circumstance code applied to their record at the student, subject, or test session level. </a:t>
            </a:r>
          </a:p>
          <a:p>
            <a:r>
              <a:rPr lang="en-US"/>
              <a:t>Your State Assessment Administrator must approve the reason, and only they can apply the code. </a:t>
            </a:r>
          </a:p>
        </p:txBody>
      </p:sp>
      <p:sp>
        <p:nvSpPr>
          <p:cNvPr id="4" name="Slide Number Placeholder 5">
            <a:extLst>
              <a:ext uri="{FF2B5EF4-FFF2-40B4-BE49-F238E27FC236}">
                <a16:creationId xmlns:a16="http://schemas.microsoft.com/office/drawing/2014/main" id="{9D186C9B-C44B-4BD2-3B42-67377F56432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20</a:t>
            </a:fld>
            <a:endParaRPr lang="en-US"/>
          </a:p>
        </p:txBody>
      </p:sp>
    </p:spTree>
    <p:extLst>
      <p:ext uri="{BB962C8B-B14F-4D97-AF65-F5344CB8AC3E}">
        <p14:creationId xmlns:p14="http://schemas.microsoft.com/office/powerpoint/2010/main" val="161534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F493ED-940E-DDF6-1794-4A152CDF8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240C6-CCB3-437C-08FF-2F01AF0A7345}"/>
              </a:ext>
            </a:extLst>
          </p:cNvPr>
          <p:cNvSpPr>
            <a:spLocks noGrp="1"/>
          </p:cNvSpPr>
          <p:nvPr>
            <p:ph type="title"/>
          </p:nvPr>
        </p:nvSpPr>
        <p:spPr/>
        <p:txBody>
          <a:bodyPr/>
          <a:lstStyle/>
          <a:p>
            <a:r>
              <a:rPr lang="en-US"/>
              <a:t>Science </a:t>
            </a:r>
          </a:p>
        </p:txBody>
      </p:sp>
      <p:sp>
        <p:nvSpPr>
          <p:cNvPr id="3" name="Text Placeholder 2">
            <a:extLst>
              <a:ext uri="{FF2B5EF4-FFF2-40B4-BE49-F238E27FC236}">
                <a16:creationId xmlns:a16="http://schemas.microsoft.com/office/drawing/2014/main" id="{A032127E-CB14-8C78-8CA8-ABFBFD8CE304}"/>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7C6C6129-FE7B-0ABE-49F7-AB91F637896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21</a:t>
            </a:fld>
            <a:endParaRPr lang="en-US"/>
          </a:p>
        </p:txBody>
      </p:sp>
    </p:spTree>
    <p:extLst>
      <p:ext uri="{BB962C8B-B14F-4D97-AF65-F5344CB8AC3E}">
        <p14:creationId xmlns:p14="http://schemas.microsoft.com/office/powerpoint/2010/main" val="283599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44DBEE-8E3A-9B63-2104-AE71EA4DC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EFF56-A9B9-EB89-1F8D-4887CA6FC664}"/>
              </a:ext>
            </a:extLst>
          </p:cNvPr>
          <p:cNvSpPr>
            <a:spLocks noGrp="1"/>
          </p:cNvSpPr>
          <p:nvPr>
            <p:ph type="title"/>
          </p:nvPr>
        </p:nvSpPr>
        <p:spPr>
          <a:xfrm>
            <a:off x="736599" y="726440"/>
            <a:ext cx="10855633" cy="1030288"/>
          </a:xfrm>
        </p:spPr>
        <p:txBody>
          <a:bodyPr>
            <a:noAutofit/>
          </a:bodyPr>
          <a:lstStyle/>
          <a:p>
            <a:pPr algn="l"/>
            <a:r>
              <a:rPr lang="en-US"/>
              <a:t>Important Notice for Science (1)</a:t>
            </a:r>
          </a:p>
        </p:txBody>
      </p:sp>
      <p:sp>
        <p:nvSpPr>
          <p:cNvPr id="3" name="Content Placeholder 2">
            <a:extLst>
              <a:ext uri="{FF2B5EF4-FFF2-40B4-BE49-F238E27FC236}">
                <a16:creationId xmlns:a16="http://schemas.microsoft.com/office/drawing/2014/main" id="{F490F4AF-4C76-11A1-F001-549AB8304DE7}"/>
              </a:ext>
            </a:extLst>
          </p:cNvPr>
          <p:cNvSpPr>
            <a:spLocks noGrp="1"/>
          </p:cNvSpPr>
          <p:nvPr>
            <p:ph idx="1"/>
          </p:nvPr>
        </p:nvSpPr>
        <p:spPr/>
        <p:txBody>
          <a:bodyPr>
            <a:normAutofit/>
          </a:bodyPr>
          <a:lstStyle/>
          <a:p>
            <a:r>
              <a:rPr lang="en-US"/>
              <a:t>Go to the </a:t>
            </a:r>
            <a:r>
              <a:rPr lang="en-US" b="1"/>
              <a:t>Instructional Resources </a:t>
            </a:r>
            <a:r>
              <a:rPr lang="en-US"/>
              <a:t>tab and select </a:t>
            </a:r>
            <a:r>
              <a:rPr lang="en-US" b="1"/>
              <a:t>Instructional Resources for Year-End Model States</a:t>
            </a:r>
            <a:r>
              <a:rPr lang="en-US"/>
              <a:t>.</a:t>
            </a:r>
            <a:endParaRPr lang="en-US" b="1"/>
          </a:p>
        </p:txBody>
      </p:sp>
      <p:pic>
        <p:nvPicPr>
          <p:cNvPr id="5" name="Picture 4">
            <a:extLst>
              <a:ext uri="{FF2B5EF4-FFF2-40B4-BE49-F238E27FC236}">
                <a16:creationId xmlns:a16="http://schemas.microsoft.com/office/drawing/2014/main" id="{A071D5D3-876D-0613-B9E9-1A039140EE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598" y="3033394"/>
            <a:ext cx="8293951" cy="1651635"/>
          </a:xfrm>
          <a:prstGeom prst="rect">
            <a:avLst/>
          </a:prstGeom>
        </p:spPr>
      </p:pic>
      <p:sp>
        <p:nvSpPr>
          <p:cNvPr id="4" name="Slide Number Placeholder 5">
            <a:extLst>
              <a:ext uri="{FF2B5EF4-FFF2-40B4-BE49-F238E27FC236}">
                <a16:creationId xmlns:a16="http://schemas.microsoft.com/office/drawing/2014/main" id="{DCFDAD0E-7657-4028-173C-462E83C5EF56}"/>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22</a:t>
            </a:fld>
            <a:endParaRPr lang="en-US"/>
          </a:p>
        </p:txBody>
      </p:sp>
    </p:spTree>
    <p:extLst>
      <p:ext uri="{BB962C8B-B14F-4D97-AF65-F5344CB8AC3E}">
        <p14:creationId xmlns:p14="http://schemas.microsoft.com/office/powerpoint/2010/main" val="385375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164CC2-8247-E74A-36CB-A997F84AF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4D7C3-1FB4-87AF-8ECE-613A673AC7F1}"/>
              </a:ext>
            </a:extLst>
          </p:cNvPr>
          <p:cNvSpPr>
            <a:spLocks noGrp="1"/>
          </p:cNvSpPr>
          <p:nvPr>
            <p:ph type="title"/>
          </p:nvPr>
        </p:nvSpPr>
        <p:spPr>
          <a:xfrm>
            <a:off x="736599" y="726440"/>
            <a:ext cx="10855633" cy="1030288"/>
          </a:xfrm>
        </p:spPr>
        <p:txBody>
          <a:bodyPr>
            <a:normAutofit/>
          </a:bodyPr>
          <a:lstStyle/>
          <a:p>
            <a:pPr algn="l"/>
            <a:r>
              <a:rPr lang="en-US"/>
              <a:t>Important Notice for Science (2)</a:t>
            </a:r>
          </a:p>
        </p:txBody>
      </p:sp>
      <p:sp>
        <p:nvSpPr>
          <p:cNvPr id="3" name="Content Placeholder 2">
            <a:extLst>
              <a:ext uri="{FF2B5EF4-FFF2-40B4-BE49-F238E27FC236}">
                <a16:creationId xmlns:a16="http://schemas.microsoft.com/office/drawing/2014/main" id="{F5F6C5B1-F3DC-8C2B-4C9E-3BDB5615587E}"/>
              </a:ext>
            </a:extLst>
          </p:cNvPr>
          <p:cNvSpPr>
            <a:spLocks noGrp="1"/>
          </p:cNvSpPr>
          <p:nvPr>
            <p:ph idx="1"/>
          </p:nvPr>
        </p:nvSpPr>
        <p:spPr/>
        <p:txBody>
          <a:bodyPr>
            <a:normAutofit/>
          </a:bodyPr>
          <a:lstStyle/>
          <a:p>
            <a:r>
              <a:rPr lang="en-US"/>
              <a:t>Two science tabs are included to help with this transition.</a:t>
            </a:r>
          </a:p>
          <a:p>
            <a:endParaRPr lang="en-US"/>
          </a:p>
        </p:txBody>
      </p:sp>
      <p:pic>
        <p:nvPicPr>
          <p:cNvPr id="5" name="Picture 4">
            <a:extLst>
              <a:ext uri="{FF2B5EF4-FFF2-40B4-BE49-F238E27FC236}">
                <a16:creationId xmlns:a16="http://schemas.microsoft.com/office/drawing/2014/main" id="{36A63637-AF0B-FF49-A48E-F285A2E82A4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36598" y="2800699"/>
            <a:ext cx="7161905" cy="1838095"/>
          </a:xfrm>
          <a:prstGeom prst="rect">
            <a:avLst/>
          </a:prstGeom>
        </p:spPr>
      </p:pic>
      <p:sp>
        <p:nvSpPr>
          <p:cNvPr id="4" name="Slide Number Placeholder 5">
            <a:extLst>
              <a:ext uri="{FF2B5EF4-FFF2-40B4-BE49-F238E27FC236}">
                <a16:creationId xmlns:a16="http://schemas.microsoft.com/office/drawing/2014/main" id="{D6F3F1D6-0A18-4327-105B-B5B2E35E207A}"/>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23</a:t>
            </a:fld>
            <a:endParaRPr lang="en-US"/>
          </a:p>
        </p:txBody>
      </p:sp>
    </p:spTree>
    <p:extLst>
      <p:ext uri="{BB962C8B-B14F-4D97-AF65-F5344CB8AC3E}">
        <p14:creationId xmlns:p14="http://schemas.microsoft.com/office/powerpoint/2010/main" val="212046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C24424-02C7-28C2-D8E8-1B3865A54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7E761-768B-3C31-D5DB-9C07AAA5112E}"/>
              </a:ext>
            </a:extLst>
          </p:cNvPr>
          <p:cNvSpPr>
            <a:spLocks noGrp="1"/>
          </p:cNvSpPr>
          <p:nvPr>
            <p:ph type="title"/>
          </p:nvPr>
        </p:nvSpPr>
        <p:spPr>
          <a:xfrm>
            <a:off x="736599" y="726440"/>
            <a:ext cx="10855633" cy="1030288"/>
          </a:xfrm>
        </p:spPr>
        <p:txBody>
          <a:bodyPr>
            <a:normAutofit/>
          </a:bodyPr>
          <a:lstStyle/>
          <a:p>
            <a:pPr algn="l"/>
            <a:r>
              <a:rPr lang="en-US"/>
              <a:t>Important Notice for Science (3)</a:t>
            </a:r>
          </a:p>
        </p:txBody>
      </p:sp>
      <p:pic>
        <p:nvPicPr>
          <p:cNvPr id="6" name="Content Placeholder 5">
            <a:extLst>
              <a:ext uri="{FF2B5EF4-FFF2-40B4-BE49-F238E27FC236}">
                <a16:creationId xmlns:a16="http://schemas.microsoft.com/office/drawing/2014/main" id="{55D0F296-F1EC-8D08-669B-BD86D1EE24A2}"/>
              </a:ext>
              <a:ext uri="{C183D7F6-B498-43B3-948B-1728B52AA6E4}">
                <adec:decorative xmlns:adec="http://schemas.microsoft.com/office/drawing/2017/decorative" val="1"/>
              </a:ext>
            </a:extLst>
          </p:cNvPr>
          <p:cNvPicPr>
            <a:picLocks noGrp="1" noChangeAspect="1"/>
          </p:cNvPicPr>
          <p:nvPr>
            <p:ph idx="1"/>
          </p:nvPr>
        </p:nvPicPr>
        <p:blipFill>
          <a:blip r:embed="rId3"/>
          <a:stretch/>
        </p:blipFill>
        <p:spPr>
          <a:xfrm>
            <a:off x="736600" y="1865179"/>
            <a:ext cx="10855325" cy="3988067"/>
          </a:xfrm>
          <a:prstGeom prst="rect">
            <a:avLst/>
          </a:prstGeom>
        </p:spPr>
      </p:pic>
      <p:sp>
        <p:nvSpPr>
          <p:cNvPr id="3" name="Slide Number Placeholder 5">
            <a:extLst>
              <a:ext uri="{FF2B5EF4-FFF2-40B4-BE49-F238E27FC236}">
                <a16:creationId xmlns:a16="http://schemas.microsoft.com/office/drawing/2014/main" id="{1C5B2335-1B56-9C47-2D35-E7F94458ABA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24</a:t>
            </a:fld>
            <a:endParaRPr lang="en-US"/>
          </a:p>
        </p:txBody>
      </p:sp>
    </p:spTree>
    <p:extLst>
      <p:ext uri="{BB962C8B-B14F-4D97-AF65-F5344CB8AC3E}">
        <p14:creationId xmlns:p14="http://schemas.microsoft.com/office/powerpoint/2010/main" val="59512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40CB38-B671-AD68-BB2A-E7D4753F9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59A18-53B7-5248-2576-7A243B78A77D}"/>
              </a:ext>
            </a:extLst>
          </p:cNvPr>
          <p:cNvSpPr>
            <a:spLocks noGrp="1"/>
          </p:cNvSpPr>
          <p:nvPr>
            <p:ph type="title"/>
          </p:nvPr>
        </p:nvSpPr>
        <p:spPr>
          <a:xfrm>
            <a:off x="736599" y="726440"/>
            <a:ext cx="10855633" cy="1030288"/>
          </a:xfrm>
        </p:spPr>
        <p:txBody>
          <a:bodyPr>
            <a:normAutofit/>
          </a:bodyPr>
          <a:lstStyle/>
          <a:p>
            <a:pPr algn="l"/>
            <a:r>
              <a:rPr lang="en-US"/>
              <a:t>Important Notice for Science (4)</a:t>
            </a:r>
          </a:p>
        </p:txBody>
      </p:sp>
      <p:sp>
        <p:nvSpPr>
          <p:cNvPr id="3" name="Content Placeholder 2">
            <a:extLst>
              <a:ext uri="{FF2B5EF4-FFF2-40B4-BE49-F238E27FC236}">
                <a16:creationId xmlns:a16="http://schemas.microsoft.com/office/drawing/2014/main" id="{1A2770DC-9565-B0F6-1D50-0C2F87C83949}"/>
              </a:ext>
            </a:extLst>
          </p:cNvPr>
          <p:cNvSpPr>
            <a:spLocks noGrp="1"/>
          </p:cNvSpPr>
          <p:nvPr>
            <p:ph idx="1"/>
          </p:nvPr>
        </p:nvSpPr>
        <p:spPr/>
        <p:txBody>
          <a:bodyPr>
            <a:normAutofit/>
          </a:bodyPr>
          <a:lstStyle/>
          <a:p>
            <a:r>
              <a:rPr lang="en-US"/>
              <a:t>Go to the </a:t>
            </a:r>
            <a:r>
              <a:rPr lang="en-US" b="1"/>
              <a:t>Science - Spring 2027 </a:t>
            </a:r>
            <a:r>
              <a:rPr lang="en-US"/>
              <a:t>tab.</a:t>
            </a:r>
          </a:p>
          <a:p>
            <a:endParaRPr lang="en-US"/>
          </a:p>
        </p:txBody>
      </p:sp>
      <p:pic>
        <p:nvPicPr>
          <p:cNvPr id="5" name="Picture 4">
            <a:extLst>
              <a:ext uri="{FF2B5EF4-FFF2-40B4-BE49-F238E27FC236}">
                <a16:creationId xmlns:a16="http://schemas.microsoft.com/office/drawing/2014/main" id="{C4BDC894-8B5E-D4A4-290C-0EE83363B4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598" y="2509952"/>
            <a:ext cx="7161905" cy="1838095"/>
          </a:xfrm>
          <a:prstGeom prst="rect">
            <a:avLst/>
          </a:prstGeom>
        </p:spPr>
      </p:pic>
      <p:sp>
        <p:nvSpPr>
          <p:cNvPr id="4" name="Slide Number Placeholder 5">
            <a:extLst>
              <a:ext uri="{FF2B5EF4-FFF2-40B4-BE49-F238E27FC236}">
                <a16:creationId xmlns:a16="http://schemas.microsoft.com/office/drawing/2014/main" id="{9D5F2684-B2A6-0C57-5D20-A5BFC5678946}"/>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25</a:t>
            </a:fld>
            <a:endParaRPr lang="en-US"/>
          </a:p>
        </p:txBody>
      </p:sp>
    </p:spTree>
    <p:extLst>
      <p:ext uri="{BB962C8B-B14F-4D97-AF65-F5344CB8AC3E}">
        <p14:creationId xmlns:p14="http://schemas.microsoft.com/office/powerpoint/2010/main" val="349257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5920E5-E5B8-F4B0-2854-C202BA896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93707-046D-BE1C-9866-165667472D81}"/>
              </a:ext>
            </a:extLst>
          </p:cNvPr>
          <p:cNvSpPr>
            <a:spLocks noGrp="1"/>
          </p:cNvSpPr>
          <p:nvPr>
            <p:ph type="title"/>
          </p:nvPr>
        </p:nvSpPr>
        <p:spPr>
          <a:xfrm>
            <a:off x="736599" y="726440"/>
            <a:ext cx="10855633" cy="1030288"/>
          </a:xfrm>
        </p:spPr>
        <p:txBody>
          <a:bodyPr>
            <a:normAutofit/>
          </a:bodyPr>
          <a:lstStyle/>
          <a:p>
            <a:pPr algn="l"/>
            <a:r>
              <a:rPr lang="en-US"/>
              <a:t>Important Notice for Science (5)</a:t>
            </a:r>
          </a:p>
        </p:txBody>
      </p:sp>
      <p:sp>
        <p:nvSpPr>
          <p:cNvPr id="3" name="Content Placeholder 2">
            <a:extLst>
              <a:ext uri="{FF2B5EF4-FFF2-40B4-BE49-F238E27FC236}">
                <a16:creationId xmlns:a16="http://schemas.microsoft.com/office/drawing/2014/main" id="{1D67393C-D2B4-DD80-507F-9571D878C278}"/>
              </a:ext>
            </a:extLst>
          </p:cNvPr>
          <p:cNvSpPr>
            <a:spLocks noGrp="1"/>
          </p:cNvSpPr>
          <p:nvPr>
            <p:ph idx="1"/>
          </p:nvPr>
        </p:nvSpPr>
        <p:spPr/>
        <p:txBody>
          <a:bodyPr>
            <a:normAutofit/>
          </a:bodyPr>
          <a:lstStyle/>
          <a:p>
            <a:r>
              <a:rPr lang="en-US"/>
              <a:t>Embedded Science Field Test </a:t>
            </a:r>
            <a:r>
              <a:rPr lang="en-US" err="1"/>
              <a:t>Testlets</a:t>
            </a:r>
            <a:r>
              <a:rPr lang="en-US"/>
              <a:t> Spring 2026 </a:t>
            </a:r>
          </a:p>
          <a:p>
            <a:pPr lvl="1"/>
            <a:r>
              <a:rPr lang="en-US"/>
              <a:t>All students, all grade bands</a:t>
            </a:r>
          </a:p>
          <a:p>
            <a:pPr lvl="1"/>
            <a:r>
              <a:rPr lang="en-US"/>
              <a:t>Four science field test </a:t>
            </a:r>
            <a:r>
              <a:rPr lang="en-US" err="1"/>
              <a:t>testlets</a:t>
            </a:r>
            <a:r>
              <a:rPr lang="en-US"/>
              <a:t> per student </a:t>
            </a:r>
          </a:p>
          <a:p>
            <a:pPr lvl="1"/>
            <a:r>
              <a:rPr lang="en-US"/>
              <a:t>Delivered in two sets of two </a:t>
            </a:r>
            <a:r>
              <a:rPr lang="en-US" err="1"/>
              <a:t>testlets</a:t>
            </a:r>
            <a:r>
              <a:rPr lang="en-US"/>
              <a:t> each</a:t>
            </a:r>
          </a:p>
          <a:p>
            <a:pPr lvl="1"/>
            <a:r>
              <a:rPr lang="en-US"/>
              <a:t>Available at the opening of the window</a:t>
            </a:r>
          </a:p>
          <a:p>
            <a:pPr lvl="1"/>
            <a:r>
              <a:rPr lang="en-US"/>
              <a:t>Can be taken any time during the window</a:t>
            </a:r>
          </a:p>
          <a:p>
            <a:endParaRPr lang="en-US"/>
          </a:p>
          <a:p>
            <a:pPr lvl="2"/>
            <a:endParaRPr lang="en-US" sz="2000"/>
          </a:p>
          <a:p>
            <a:endParaRPr lang="en-US"/>
          </a:p>
        </p:txBody>
      </p:sp>
      <p:sp>
        <p:nvSpPr>
          <p:cNvPr id="4" name="Slide Number Placeholder 5">
            <a:extLst>
              <a:ext uri="{FF2B5EF4-FFF2-40B4-BE49-F238E27FC236}">
                <a16:creationId xmlns:a16="http://schemas.microsoft.com/office/drawing/2014/main" id="{1959DB2B-F2AF-6660-AD0E-952DC3BAF094}"/>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26</a:t>
            </a:fld>
            <a:endParaRPr lang="en-US"/>
          </a:p>
        </p:txBody>
      </p:sp>
    </p:spTree>
    <p:extLst>
      <p:ext uri="{BB962C8B-B14F-4D97-AF65-F5344CB8AC3E}">
        <p14:creationId xmlns:p14="http://schemas.microsoft.com/office/powerpoint/2010/main" val="171705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17676B-4124-82FF-A258-9E9379D25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2A6F4-7DA3-3A94-67DA-2421DE3E646A}"/>
              </a:ext>
            </a:extLst>
          </p:cNvPr>
          <p:cNvSpPr>
            <a:spLocks noGrp="1"/>
          </p:cNvSpPr>
          <p:nvPr>
            <p:ph type="title"/>
          </p:nvPr>
        </p:nvSpPr>
        <p:spPr>
          <a:xfrm>
            <a:off x="736599" y="726440"/>
            <a:ext cx="10855633" cy="1030288"/>
          </a:xfrm>
        </p:spPr>
        <p:txBody>
          <a:bodyPr>
            <a:normAutofit/>
          </a:bodyPr>
          <a:lstStyle/>
          <a:p>
            <a:pPr algn="l"/>
            <a:r>
              <a:rPr lang="en-US"/>
              <a:t>Important Notice for Science (6)</a:t>
            </a:r>
          </a:p>
        </p:txBody>
      </p:sp>
      <p:sp>
        <p:nvSpPr>
          <p:cNvPr id="3" name="Content Placeholder 2">
            <a:extLst>
              <a:ext uri="{FF2B5EF4-FFF2-40B4-BE49-F238E27FC236}">
                <a16:creationId xmlns:a16="http://schemas.microsoft.com/office/drawing/2014/main" id="{BDD711DE-EEBA-0CD4-0E28-D0F91FC488E9}"/>
              </a:ext>
            </a:extLst>
          </p:cNvPr>
          <p:cNvSpPr>
            <a:spLocks noGrp="1"/>
          </p:cNvSpPr>
          <p:nvPr>
            <p:ph idx="1"/>
          </p:nvPr>
        </p:nvSpPr>
        <p:spPr/>
        <p:txBody>
          <a:bodyPr>
            <a:normAutofit/>
          </a:bodyPr>
          <a:lstStyle/>
          <a:p>
            <a:r>
              <a:rPr lang="en-US"/>
              <a:t>Field tests will have four linkage levels:</a:t>
            </a:r>
          </a:p>
          <a:p>
            <a:pPr lvl="1"/>
            <a:r>
              <a:rPr lang="en-US"/>
              <a:t>Initial Precursor</a:t>
            </a:r>
          </a:p>
          <a:p>
            <a:pPr lvl="1"/>
            <a:r>
              <a:rPr lang="en-US"/>
              <a:t>Distal Precursor</a:t>
            </a:r>
          </a:p>
          <a:p>
            <a:pPr lvl="1"/>
            <a:r>
              <a:rPr lang="en-US"/>
              <a:t>Proximal Precursor</a:t>
            </a:r>
          </a:p>
          <a:p>
            <a:pPr lvl="1"/>
            <a:r>
              <a:rPr lang="en-US"/>
              <a:t>Target</a:t>
            </a:r>
          </a:p>
          <a:p>
            <a:endParaRPr lang="en-US"/>
          </a:p>
          <a:p>
            <a:endParaRPr lang="en-US"/>
          </a:p>
          <a:p>
            <a:pPr lvl="2"/>
            <a:endParaRPr lang="en-US" sz="2000"/>
          </a:p>
          <a:p>
            <a:endParaRPr lang="en-US"/>
          </a:p>
        </p:txBody>
      </p:sp>
      <p:sp>
        <p:nvSpPr>
          <p:cNvPr id="4" name="Slide Number Placeholder 5">
            <a:extLst>
              <a:ext uri="{FF2B5EF4-FFF2-40B4-BE49-F238E27FC236}">
                <a16:creationId xmlns:a16="http://schemas.microsoft.com/office/drawing/2014/main" id="{453B2A3D-8273-9ABC-A99B-BC70466B8E9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27</a:t>
            </a:fld>
            <a:endParaRPr lang="en-US"/>
          </a:p>
        </p:txBody>
      </p:sp>
    </p:spTree>
    <p:extLst>
      <p:ext uri="{BB962C8B-B14F-4D97-AF65-F5344CB8AC3E}">
        <p14:creationId xmlns:p14="http://schemas.microsoft.com/office/powerpoint/2010/main" val="203407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a:t>Required Test Administrator training</a:t>
            </a:r>
          </a:p>
        </p:txBody>
      </p:sp>
      <p:sp>
        <p:nvSpPr>
          <p:cNvPr id="3" name="Text Placeholder 2">
            <a:extLst>
              <a:ext uri="{FF2B5EF4-FFF2-40B4-BE49-F238E27FC236}">
                <a16:creationId xmlns:a16="http://schemas.microsoft.com/office/drawing/2014/main" id="{B5614D65-7AD7-93FC-8868-463323C1E3D1}"/>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3E6F26BE-2F45-63C2-8015-52E9DE5CF967}"/>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28</a:t>
            </a:fld>
            <a:endParaRPr lang="en-US"/>
          </a:p>
        </p:txBody>
      </p:sp>
    </p:spTree>
    <p:extLst>
      <p:ext uri="{BB962C8B-B14F-4D97-AF65-F5344CB8AC3E}">
        <p14:creationId xmlns:p14="http://schemas.microsoft.com/office/powerpoint/2010/main" val="8207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845FB8-9011-6040-BB0E-336EF2FE0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32C29-A91C-A0C5-9865-E160F3CB4CDE}"/>
              </a:ext>
            </a:extLst>
          </p:cNvPr>
          <p:cNvSpPr>
            <a:spLocks noGrp="1"/>
          </p:cNvSpPr>
          <p:nvPr>
            <p:ph type="title"/>
          </p:nvPr>
        </p:nvSpPr>
        <p:spPr>
          <a:xfrm>
            <a:off x="736599" y="863600"/>
            <a:ext cx="11139171" cy="1030288"/>
          </a:xfrm>
        </p:spPr>
        <p:txBody>
          <a:bodyPr>
            <a:noAutofit/>
          </a:bodyPr>
          <a:lstStyle/>
          <a:p>
            <a:r>
              <a:rPr lang="en-US"/>
              <a:t>DLM Required Test Administrator Training Modules (1)</a:t>
            </a:r>
          </a:p>
        </p:txBody>
      </p:sp>
      <p:sp>
        <p:nvSpPr>
          <p:cNvPr id="3" name="Content Placeholder 2">
            <a:extLst>
              <a:ext uri="{FF2B5EF4-FFF2-40B4-BE49-F238E27FC236}">
                <a16:creationId xmlns:a16="http://schemas.microsoft.com/office/drawing/2014/main" id="{4CE3E856-2A6A-C8E0-6F87-1CF1201C68B0}"/>
              </a:ext>
            </a:extLst>
          </p:cNvPr>
          <p:cNvSpPr>
            <a:spLocks noGrp="1"/>
          </p:cNvSpPr>
          <p:nvPr>
            <p:ph idx="1"/>
          </p:nvPr>
        </p:nvSpPr>
        <p:spPr>
          <a:xfrm>
            <a:off x="736598" y="2080260"/>
            <a:ext cx="10855633" cy="3812540"/>
          </a:xfrm>
        </p:spPr>
        <p:txBody>
          <a:bodyPr/>
          <a:lstStyle/>
          <a:p>
            <a:r>
              <a:rPr lang="en-US" b="1"/>
              <a:t>Open Date: </a:t>
            </a:r>
            <a:r>
              <a:rPr lang="en-US"/>
              <a:t>August 5, 2025</a:t>
            </a:r>
          </a:p>
          <a:p>
            <a:r>
              <a:rPr lang="en-US" b="1"/>
              <a:t>Close Date: </a:t>
            </a:r>
            <a:r>
              <a:rPr lang="en-US"/>
              <a:t>May 15, 2026</a:t>
            </a:r>
          </a:p>
          <a:p>
            <a:r>
              <a:rPr lang="en-US" b="1"/>
              <a:t>Access:</a:t>
            </a:r>
            <a:r>
              <a:rPr lang="en-US"/>
              <a:t> Test administrators need an Educator Portal account to access and complete the training. The required training link is found in Educator Portal on the Training tab on the home screen.</a:t>
            </a:r>
            <a:endParaRPr lang="en-US" b="1"/>
          </a:p>
        </p:txBody>
      </p:sp>
      <p:sp>
        <p:nvSpPr>
          <p:cNvPr id="4" name="Slide Number Placeholder 5">
            <a:extLst>
              <a:ext uri="{FF2B5EF4-FFF2-40B4-BE49-F238E27FC236}">
                <a16:creationId xmlns:a16="http://schemas.microsoft.com/office/drawing/2014/main" id="{27D04382-AD8E-4672-6179-30B0E11AF83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29</a:t>
            </a:fld>
            <a:endParaRPr lang="en-US"/>
          </a:p>
        </p:txBody>
      </p:sp>
    </p:spTree>
    <p:extLst>
      <p:ext uri="{BB962C8B-B14F-4D97-AF65-F5344CB8AC3E}">
        <p14:creationId xmlns:p14="http://schemas.microsoft.com/office/powerpoint/2010/main" val="22024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84D9-4195-E344-AE70-29588C22C9BC}"/>
              </a:ext>
            </a:extLst>
          </p:cNvPr>
          <p:cNvSpPr>
            <a:spLocks noGrp="1"/>
          </p:cNvSpPr>
          <p:nvPr>
            <p:ph type="title"/>
          </p:nvPr>
        </p:nvSpPr>
        <p:spPr/>
        <p:txBody>
          <a:bodyPr>
            <a:normAutofit fontScale="90000"/>
          </a:bodyPr>
          <a:lstStyle/>
          <a:p>
            <a:r>
              <a:rPr lang="en-US" sz="4400"/>
              <a:t>Topics (2)</a:t>
            </a:r>
            <a:br>
              <a:rPr lang="en-US"/>
            </a:br>
            <a:endParaRPr lang="en-US"/>
          </a:p>
        </p:txBody>
      </p:sp>
      <p:sp>
        <p:nvSpPr>
          <p:cNvPr id="6" name="Content Placeholder 5">
            <a:extLst>
              <a:ext uri="{FF2B5EF4-FFF2-40B4-BE49-F238E27FC236}">
                <a16:creationId xmlns:a16="http://schemas.microsoft.com/office/drawing/2014/main" id="{C7A1CCAD-16C8-4CF1-B39D-2405A9FAFFFE}"/>
              </a:ext>
            </a:extLst>
          </p:cNvPr>
          <p:cNvSpPr>
            <a:spLocks noGrp="1"/>
          </p:cNvSpPr>
          <p:nvPr>
            <p:ph idx="1"/>
          </p:nvPr>
        </p:nvSpPr>
        <p:spPr/>
        <p:txBody>
          <a:bodyPr vert="horz" lIns="91440" tIns="45720" rIns="91440" bIns="45720" rtlCol="0" anchor="t">
            <a:normAutofit/>
          </a:bodyPr>
          <a:lstStyle/>
          <a:p>
            <a:r>
              <a:rPr lang="en-US"/>
              <a:t>Assessment design and delivery</a:t>
            </a:r>
          </a:p>
          <a:p>
            <a:pPr lvl="1"/>
            <a:r>
              <a:rPr lang="en-US"/>
              <a:t>Necessary steps for a student to be assessed</a:t>
            </a:r>
          </a:p>
          <a:p>
            <a:r>
              <a:rPr lang="en-US"/>
              <a:t>Monitoring the assessment</a:t>
            </a:r>
          </a:p>
          <a:p>
            <a:r>
              <a:rPr lang="en-US"/>
              <a:t>Contacting the DLM Service Desk</a:t>
            </a:r>
          </a:p>
          <a:p>
            <a:pPr lvl="1"/>
            <a:r>
              <a:rPr lang="en-US"/>
              <a:t>Allowable personally identifiable information (PII) sharing</a:t>
            </a:r>
          </a:p>
          <a:p>
            <a:pPr lvl="1" algn="r"/>
            <a:endParaRPr lang="en-US"/>
          </a:p>
        </p:txBody>
      </p:sp>
      <p:sp>
        <p:nvSpPr>
          <p:cNvPr id="3" name="Slide Number Placeholder 5">
            <a:extLst>
              <a:ext uri="{FF2B5EF4-FFF2-40B4-BE49-F238E27FC236}">
                <a16:creationId xmlns:a16="http://schemas.microsoft.com/office/drawing/2014/main" id="{F7DA0AC0-297F-4A95-25C5-320276DD5EF4}"/>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a:t>
            </a:fld>
            <a:endParaRPr lang="en-US"/>
          </a:p>
        </p:txBody>
      </p:sp>
    </p:spTree>
    <p:extLst>
      <p:ext uri="{BB962C8B-B14F-4D97-AF65-F5344CB8AC3E}">
        <p14:creationId xmlns:p14="http://schemas.microsoft.com/office/powerpoint/2010/main" val="280046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700FA1-C4C5-4CCB-0CFF-089E8FB49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139D2-BFF4-A97A-C8C9-225B7C623D53}"/>
              </a:ext>
            </a:extLst>
          </p:cNvPr>
          <p:cNvSpPr>
            <a:spLocks noGrp="1"/>
          </p:cNvSpPr>
          <p:nvPr>
            <p:ph type="title"/>
          </p:nvPr>
        </p:nvSpPr>
        <p:spPr>
          <a:xfrm>
            <a:off x="736599" y="863600"/>
            <a:ext cx="11230611" cy="1030288"/>
          </a:xfrm>
        </p:spPr>
        <p:txBody>
          <a:bodyPr anchor="ctr">
            <a:noAutofit/>
          </a:bodyPr>
          <a:lstStyle/>
          <a:p>
            <a:pPr>
              <a:lnSpc>
                <a:spcPct val="90000"/>
              </a:lnSpc>
            </a:pPr>
            <a:r>
              <a:rPr lang="en-US"/>
              <a:t>DLM Required Test Administrator Training Modules (2)</a:t>
            </a:r>
          </a:p>
        </p:txBody>
      </p:sp>
      <p:graphicFrame>
        <p:nvGraphicFramePr>
          <p:cNvPr id="4" name="Content Placeholder 3">
            <a:extLst>
              <a:ext uri="{FF2B5EF4-FFF2-40B4-BE49-F238E27FC236}">
                <a16:creationId xmlns:a16="http://schemas.microsoft.com/office/drawing/2014/main" id="{323A1500-7E31-2909-8C9D-52121A2E1701}"/>
              </a:ext>
            </a:extLst>
          </p:cNvPr>
          <p:cNvGraphicFramePr>
            <a:graphicFrameLocks noGrp="1"/>
          </p:cNvGraphicFramePr>
          <p:nvPr>
            <p:ph idx="1"/>
            <p:extLst>
              <p:ext uri="{D42A27DB-BD31-4B8C-83A1-F6EECF244321}">
                <p14:modId xmlns:p14="http://schemas.microsoft.com/office/powerpoint/2010/main" val="3701306540"/>
              </p:ext>
            </p:extLst>
          </p:nvPr>
        </p:nvGraphicFramePr>
        <p:xfrm>
          <a:off x="736600" y="2065655"/>
          <a:ext cx="10855324" cy="1775695"/>
        </p:xfrm>
        <a:graphic>
          <a:graphicData uri="http://schemas.openxmlformats.org/drawingml/2006/table">
            <a:tbl>
              <a:tblPr firstRow="1" bandRow="1">
                <a:tableStyleId>{5C22544A-7EE6-4342-B048-85BDC9FD1C3A}</a:tableStyleId>
              </a:tblPr>
              <a:tblGrid>
                <a:gridCol w="5650855">
                  <a:extLst>
                    <a:ext uri="{9D8B030D-6E8A-4147-A177-3AD203B41FA5}">
                      <a16:colId xmlns:a16="http://schemas.microsoft.com/office/drawing/2014/main" val="3971652960"/>
                    </a:ext>
                  </a:extLst>
                </a:gridCol>
                <a:gridCol w="5204469">
                  <a:extLst>
                    <a:ext uri="{9D8B030D-6E8A-4147-A177-3AD203B41FA5}">
                      <a16:colId xmlns:a16="http://schemas.microsoft.com/office/drawing/2014/main" val="1061468585"/>
                    </a:ext>
                  </a:extLst>
                </a:gridCol>
              </a:tblGrid>
              <a:tr h="614915">
                <a:tc>
                  <a:txBody>
                    <a:bodyPr/>
                    <a:lstStyle/>
                    <a:p>
                      <a:pPr algn="ctr"/>
                      <a:r>
                        <a:rPr lang="en-US" sz="2400" b="1"/>
                        <a:t> Users</a:t>
                      </a:r>
                    </a:p>
                  </a:txBody>
                  <a:tcPr marL="98825" marR="98825" anchor="ctr"/>
                </a:tc>
                <a:tc>
                  <a:txBody>
                    <a:bodyPr/>
                    <a:lstStyle/>
                    <a:p>
                      <a:pPr algn="ctr"/>
                      <a:r>
                        <a:rPr lang="en-US" sz="2400" b="1"/>
                        <a:t>Required Modules</a:t>
                      </a:r>
                    </a:p>
                  </a:txBody>
                  <a:tcPr marL="98825" marR="98825" anchor="ctr"/>
                </a:tc>
                <a:extLst>
                  <a:ext uri="{0D108BD9-81ED-4DB2-BD59-A6C34878D82A}">
                    <a16:rowId xmlns:a16="http://schemas.microsoft.com/office/drawing/2014/main" val="2719367470"/>
                  </a:ext>
                </a:extLst>
              </a:tr>
              <a:tr h="589280">
                <a:tc>
                  <a:txBody>
                    <a:bodyPr/>
                    <a:lstStyle/>
                    <a:p>
                      <a:r>
                        <a:rPr lang="en-US" sz="2400" b="0"/>
                        <a:t>New Teachers</a:t>
                      </a:r>
                    </a:p>
                  </a:txBody>
                  <a:tcPr marL="98825" marR="98825" anchor="ctr"/>
                </a:tc>
                <a:tc>
                  <a:txBody>
                    <a:bodyPr/>
                    <a:lstStyle/>
                    <a:p>
                      <a:pPr algn="ctr"/>
                      <a:r>
                        <a:rPr lang="en-US" sz="2400" b="0"/>
                        <a:t>4</a:t>
                      </a:r>
                    </a:p>
                  </a:txBody>
                  <a:tcPr marL="98825" marR="98825" anchor="ctr"/>
                </a:tc>
                <a:extLst>
                  <a:ext uri="{0D108BD9-81ED-4DB2-BD59-A6C34878D82A}">
                    <a16:rowId xmlns:a16="http://schemas.microsoft.com/office/drawing/2014/main" val="4187267958"/>
                  </a:ext>
                </a:extLst>
              </a:tr>
              <a:tr h="571500">
                <a:tc>
                  <a:txBody>
                    <a:bodyPr/>
                    <a:lstStyle/>
                    <a:p>
                      <a:r>
                        <a:rPr lang="en-US" sz="2400" b="0"/>
                        <a:t>Returning Teachers</a:t>
                      </a:r>
                    </a:p>
                  </a:txBody>
                  <a:tcPr marL="98825" marR="98825" anchor="ctr"/>
                </a:tc>
                <a:tc>
                  <a:txBody>
                    <a:bodyPr/>
                    <a:lstStyle/>
                    <a:p>
                      <a:pPr algn="ctr"/>
                      <a:r>
                        <a:rPr lang="en-US" sz="2400" b="0"/>
                        <a:t>   1*</a:t>
                      </a:r>
                    </a:p>
                  </a:txBody>
                  <a:tcPr marL="98825" marR="98825" anchor="ctr"/>
                </a:tc>
                <a:extLst>
                  <a:ext uri="{0D108BD9-81ED-4DB2-BD59-A6C34878D82A}">
                    <a16:rowId xmlns:a16="http://schemas.microsoft.com/office/drawing/2014/main" val="1157397160"/>
                  </a:ext>
                </a:extLst>
              </a:tr>
            </a:tbl>
          </a:graphicData>
        </a:graphic>
      </p:graphicFrame>
      <p:sp>
        <p:nvSpPr>
          <p:cNvPr id="9" name="Rectangle 8" descr="If the module is not passed, the returning teacher is directed to additional required training.">
            <a:extLst>
              <a:ext uri="{FF2B5EF4-FFF2-40B4-BE49-F238E27FC236}">
                <a16:creationId xmlns:a16="http://schemas.microsoft.com/office/drawing/2014/main" id="{76EBF5F1-4D0F-8C8B-00D0-AEE49507FE72}"/>
              </a:ext>
            </a:extLst>
          </p:cNvPr>
          <p:cNvSpPr/>
          <p:nvPr/>
        </p:nvSpPr>
        <p:spPr>
          <a:xfrm>
            <a:off x="736599" y="4183006"/>
            <a:ext cx="10855324" cy="13414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chemeClr val="tx1"/>
              </a:solidFill>
            </a:endParaRPr>
          </a:p>
          <a:p>
            <a:r>
              <a:rPr lang="en-US" sz="2400">
                <a:solidFill>
                  <a:schemeClr val="tx1"/>
                </a:solidFill>
              </a:rPr>
              <a:t>*If the module is not passed on the first attempt, the returning teacher is directed to additional required training. </a:t>
            </a:r>
          </a:p>
        </p:txBody>
      </p:sp>
      <p:sp>
        <p:nvSpPr>
          <p:cNvPr id="3" name="Slide Number Placeholder 5">
            <a:extLst>
              <a:ext uri="{FF2B5EF4-FFF2-40B4-BE49-F238E27FC236}">
                <a16:creationId xmlns:a16="http://schemas.microsoft.com/office/drawing/2014/main" id="{27B31533-5F12-3F6C-253E-A27F99E481C1}"/>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30</a:t>
            </a:fld>
            <a:endParaRPr lang="en-US"/>
          </a:p>
        </p:txBody>
      </p:sp>
    </p:spTree>
    <p:extLst>
      <p:ext uri="{BB962C8B-B14F-4D97-AF65-F5344CB8AC3E}">
        <p14:creationId xmlns:p14="http://schemas.microsoft.com/office/powerpoint/2010/main" val="1535868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CFE-209F-4638-90D0-9BF207A9BA62}"/>
              </a:ext>
            </a:extLst>
          </p:cNvPr>
          <p:cNvSpPr>
            <a:spLocks noGrp="1"/>
          </p:cNvSpPr>
          <p:nvPr>
            <p:ph type="title"/>
          </p:nvPr>
        </p:nvSpPr>
        <p:spPr>
          <a:xfrm>
            <a:off x="736599" y="863600"/>
            <a:ext cx="11264901" cy="1030288"/>
          </a:xfrm>
        </p:spPr>
        <p:txBody>
          <a:bodyPr>
            <a:noAutofit/>
          </a:bodyPr>
          <a:lstStyle/>
          <a:p>
            <a:r>
              <a:rPr lang="en-US"/>
              <a:t>DLM Required Test Administrator Training Modules (3)</a:t>
            </a:r>
          </a:p>
        </p:txBody>
      </p:sp>
      <p:pic>
        <p:nvPicPr>
          <p:cNvPr id="4" name="Picture 3" descr="Reminder: The Student Portal application must be downloaded and installed on testing devices. Compatibility and instructions are provided on the Kite Suite page of the DLM website. Browser versions of Student Portal exist but do not work for DLM operational assessments.">
            <a:extLst>
              <a:ext uri="{FF2B5EF4-FFF2-40B4-BE49-F238E27FC236}">
                <a16:creationId xmlns:a16="http://schemas.microsoft.com/office/drawing/2014/main" id="{62359263-5CDD-0611-C997-B003A832D78B}"/>
              </a:ext>
            </a:extLst>
          </p:cNvPr>
          <p:cNvPicPr>
            <a:picLocks noChangeAspect="1"/>
          </p:cNvPicPr>
          <p:nvPr/>
        </p:nvPicPr>
        <p:blipFill>
          <a:blip r:embed="rId3"/>
          <a:stretch>
            <a:fillRect/>
          </a:stretch>
        </p:blipFill>
        <p:spPr>
          <a:xfrm>
            <a:off x="736599" y="2077691"/>
            <a:ext cx="5312818" cy="3091237"/>
          </a:xfrm>
          <a:prstGeom prst="rect">
            <a:avLst/>
          </a:prstGeom>
        </p:spPr>
      </p:pic>
      <p:sp>
        <p:nvSpPr>
          <p:cNvPr id="3" name="Slide Number Placeholder 5">
            <a:extLst>
              <a:ext uri="{FF2B5EF4-FFF2-40B4-BE49-F238E27FC236}">
                <a16:creationId xmlns:a16="http://schemas.microsoft.com/office/drawing/2014/main" id="{166367D0-0A0C-4240-6A19-6489EEA187C8}"/>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31</a:t>
            </a:fld>
            <a:endParaRPr lang="en-US"/>
          </a:p>
        </p:txBody>
      </p:sp>
    </p:spTree>
    <p:extLst>
      <p:ext uri="{BB962C8B-B14F-4D97-AF65-F5344CB8AC3E}">
        <p14:creationId xmlns:p14="http://schemas.microsoft.com/office/powerpoint/2010/main" val="148717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71BCFB-E24F-285E-D6A1-212C34F4B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2A0EE-A882-73B0-EA80-F48A456B83BD}"/>
              </a:ext>
            </a:extLst>
          </p:cNvPr>
          <p:cNvSpPr>
            <a:spLocks noGrp="1"/>
          </p:cNvSpPr>
          <p:nvPr>
            <p:ph type="title"/>
          </p:nvPr>
        </p:nvSpPr>
        <p:spPr/>
        <p:txBody>
          <a:bodyPr/>
          <a:lstStyle/>
          <a:p>
            <a:r>
              <a:rPr lang="en-US"/>
              <a:t>Locating DLM Resources</a:t>
            </a:r>
          </a:p>
        </p:txBody>
      </p:sp>
      <p:sp>
        <p:nvSpPr>
          <p:cNvPr id="3" name="Text Placeholder 2">
            <a:extLst>
              <a:ext uri="{FF2B5EF4-FFF2-40B4-BE49-F238E27FC236}">
                <a16:creationId xmlns:a16="http://schemas.microsoft.com/office/drawing/2014/main" id="{C09B3864-0B0F-80B0-E9C5-D6126E801E73}"/>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AC62E683-11A5-099A-A907-E6E710F954B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32</a:t>
            </a:fld>
            <a:endParaRPr lang="en-US"/>
          </a:p>
        </p:txBody>
      </p:sp>
    </p:spTree>
    <p:extLst>
      <p:ext uri="{BB962C8B-B14F-4D97-AF65-F5344CB8AC3E}">
        <p14:creationId xmlns:p14="http://schemas.microsoft.com/office/powerpoint/2010/main" val="386896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F27E-8C1D-48D6-B5E3-AB4F7A5C7BAF}"/>
              </a:ext>
            </a:extLst>
          </p:cNvPr>
          <p:cNvSpPr>
            <a:spLocks noGrp="1"/>
          </p:cNvSpPr>
          <p:nvPr>
            <p:ph type="title"/>
          </p:nvPr>
        </p:nvSpPr>
        <p:spPr/>
        <p:txBody>
          <a:bodyPr anchor="ctr">
            <a:noAutofit/>
          </a:bodyPr>
          <a:lstStyle/>
          <a:p>
            <a:pPr>
              <a:lnSpc>
                <a:spcPct val="90000"/>
              </a:lnSpc>
            </a:pPr>
            <a:r>
              <a:rPr lang="en-US" sz="4000"/>
              <a:t>Locating Maryland Resources on the DLM Website</a:t>
            </a:r>
          </a:p>
        </p:txBody>
      </p:sp>
      <p:pic>
        <p:nvPicPr>
          <p:cNvPr id="4" name="Content Placeholder 3" descr="The Maryland resource page on the DLM website">
            <a:extLst>
              <a:ext uri="{FF2B5EF4-FFF2-40B4-BE49-F238E27FC236}">
                <a16:creationId xmlns:a16="http://schemas.microsoft.com/office/drawing/2014/main" id="{C9C857C3-AFB7-487C-8B46-52FF8C58638C}"/>
              </a:ext>
            </a:extLst>
          </p:cNvPr>
          <p:cNvPicPr>
            <a:picLocks noGrp="1" noChangeAspect="1"/>
          </p:cNvPicPr>
          <p:nvPr>
            <p:ph sz="half" idx="1"/>
          </p:nvPr>
        </p:nvPicPr>
        <p:blipFill>
          <a:blip r:embed="rId3"/>
          <a:stretch/>
        </p:blipFill>
        <p:spPr>
          <a:xfrm>
            <a:off x="794657" y="1846263"/>
            <a:ext cx="5163910" cy="4016375"/>
          </a:xfrm>
          <a:noFill/>
          <a:ln w="3175">
            <a:solidFill>
              <a:schemeClr val="tx1"/>
            </a:solidFill>
          </a:ln>
        </p:spPr>
      </p:pic>
      <p:sp>
        <p:nvSpPr>
          <p:cNvPr id="9" name="Content Placeholder 3">
            <a:extLst>
              <a:ext uri="{FF2B5EF4-FFF2-40B4-BE49-F238E27FC236}">
                <a16:creationId xmlns:a16="http://schemas.microsoft.com/office/drawing/2014/main" id="{E694BA64-EB72-4C80-72B7-FB98AAFC537B}"/>
              </a:ext>
            </a:extLst>
          </p:cNvPr>
          <p:cNvSpPr>
            <a:spLocks noGrp="1"/>
          </p:cNvSpPr>
          <p:nvPr>
            <p:ph sz="half" idx="2"/>
          </p:nvPr>
        </p:nvSpPr>
        <p:spPr>
          <a:xfrm>
            <a:off x="6341806" y="1846262"/>
            <a:ext cx="5163911" cy="4016058"/>
          </a:xfrm>
        </p:spPr>
        <p:txBody>
          <a:bodyPr>
            <a:normAutofit/>
          </a:bodyPr>
          <a:lstStyle/>
          <a:p>
            <a:r>
              <a:rPr lang="en-US"/>
              <a:t>All DLM resources can be found on Maryland’s DLM webpage.</a:t>
            </a:r>
          </a:p>
          <a:p>
            <a:r>
              <a:rPr lang="en-US">
                <a:hlinkClick r:id="rId4"/>
              </a:rPr>
              <a:t>https://dynamiclearningmaps.org/maryland</a:t>
            </a:r>
            <a:r>
              <a:rPr lang="en-US"/>
              <a:t> </a:t>
            </a:r>
          </a:p>
          <a:p>
            <a:endParaRPr lang="en-US"/>
          </a:p>
        </p:txBody>
      </p:sp>
      <p:sp>
        <p:nvSpPr>
          <p:cNvPr id="3" name="Slide Number Placeholder 5">
            <a:extLst>
              <a:ext uri="{FF2B5EF4-FFF2-40B4-BE49-F238E27FC236}">
                <a16:creationId xmlns:a16="http://schemas.microsoft.com/office/drawing/2014/main" id="{0915D0CB-C96B-52D0-9331-F922F81620D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33</a:t>
            </a:fld>
            <a:endParaRPr lang="en-US"/>
          </a:p>
        </p:txBody>
      </p:sp>
    </p:spTree>
    <p:extLst>
      <p:ext uri="{BB962C8B-B14F-4D97-AF65-F5344CB8AC3E}">
        <p14:creationId xmlns:p14="http://schemas.microsoft.com/office/powerpoint/2010/main" val="390778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Resources for Teachers on the DLM Website</a:t>
            </a:r>
          </a:p>
        </p:txBody>
      </p:sp>
      <p:sp>
        <p:nvSpPr>
          <p:cNvPr id="3" name="Content Placeholder 2">
            <a:extLst>
              <a:ext uri="{FF2B5EF4-FFF2-40B4-BE49-F238E27FC236}">
                <a16:creationId xmlns:a16="http://schemas.microsoft.com/office/drawing/2014/main" id="{6A47B93F-3496-444A-B96F-E20323D38C83}"/>
              </a:ext>
            </a:extLst>
          </p:cNvPr>
          <p:cNvSpPr>
            <a:spLocks noGrp="1"/>
          </p:cNvSpPr>
          <p:nvPr>
            <p:ph idx="1"/>
          </p:nvPr>
        </p:nvSpPr>
        <p:spPr/>
        <p:txBody>
          <a:bodyPr>
            <a:normAutofit/>
          </a:bodyPr>
          <a:lstStyle/>
          <a:p>
            <a:pPr lvl="0"/>
            <a:r>
              <a:rPr lang="en-US"/>
              <a:t>Manuals and guides</a:t>
            </a:r>
          </a:p>
          <a:p>
            <a:pPr lvl="1"/>
            <a:r>
              <a:rPr lang="en-US" cap="small" baseline="0"/>
              <a:t>Test Administration Manual</a:t>
            </a:r>
          </a:p>
          <a:p>
            <a:pPr lvl="1"/>
            <a:r>
              <a:rPr lang="en-US" cap="small" baseline="0"/>
              <a:t>Accessibility Manual</a:t>
            </a:r>
            <a:endParaRPr lang="en-US"/>
          </a:p>
          <a:p>
            <a:pPr lvl="1"/>
            <a:r>
              <a:rPr lang="en-US" cap="small" baseline="0"/>
              <a:t>Educator Portal </a:t>
            </a:r>
            <a:r>
              <a:rPr lang="en-US" cap="small"/>
              <a:t>U</a:t>
            </a:r>
            <a:r>
              <a:rPr lang="en-US" cap="small" baseline="0"/>
              <a:t>ser </a:t>
            </a:r>
            <a:r>
              <a:rPr lang="en-US" cap="small"/>
              <a:t>G</a:t>
            </a:r>
            <a:r>
              <a:rPr lang="en-US" cap="small" baseline="0"/>
              <a:t>uide</a:t>
            </a:r>
          </a:p>
          <a:p>
            <a:pPr lvl="1"/>
            <a:r>
              <a:rPr lang="en-US"/>
              <a:t>Guide to DLM Required Test Administrator Training</a:t>
            </a:r>
          </a:p>
          <a:p>
            <a:pPr lvl="0"/>
            <a:r>
              <a:rPr lang="en-US"/>
              <a:t>Instructional resources</a:t>
            </a:r>
          </a:p>
          <a:p>
            <a:pPr lvl="0"/>
            <a:r>
              <a:rPr lang="en-US"/>
              <a:t>Helplet videos</a:t>
            </a:r>
          </a:p>
          <a:p>
            <a:pPr lvl="0"/>
            <a:r>
              <a:rPr lang="en-US"/>
              <a:t>Released Testlets and Practice Activities</a:t>
            </a:r>
          </a:p>
        </p:txBody>
      </p:sp>
      <p:sp>
        <p:nvSpPr>
          <p:cNvPr id="4" name="Slide Number Placeholder 5">
            <a:extLst>
              <a:ext uri="{FF2B5EF4-FFF2-40B4-BE49-F238E27FC236}">
                <a16:creationId xmlns:a16="http://schemas.microsoft.com/office/drawing/2014/main" id="{D6698342-B7DB-9471-F22C-1CAAC77BCDD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34</a:t>
            </a:fld>
            <a:endParaRPr lang="en-US"/>
          </a:p>
        </p:txBody>
      </p:sp>
    </p:spTree>
    <p:extLst>
      <p:ext uri="{BB962C8B-B14F-4D97-AF65-F5344CB8AC3E}">
        <p14:creationId xmlns:p14="http://schemas.microsoft.com/office/powerpoint/2010/main" val="226431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426D-CD81-7642-8DD9-D86E06E14178}"/>
              </a:ext>
            </a:extLst>
          </p:cNvPr>
          <p:cNvSpPr>
            <a:spLocks noGrp="1"/>
          </p:cNvSpPr>
          <p:nvPr>
            <p:ph type="title"/>
          </p:nvPr>
        </p:nvSpPr>
        <p:spPr>
          <a:xfrm>
            <a:off x="736599" y="943610"/>
            <a:ext cx="10855633" cy="1030288"/>
          </a:xfrm>
        </p:spPr>
        <p:txBody>
          <a:bodyPr>
            <a:noAutofit/>
          </a:bodyPr>
          <a:lstStyle/>
          <a:p>
            <a:r>
              <a:rPr lang="en-US"/>
              <a:t>Resources for Technology Personnel on the DLM Website</a:t>
            </a:r>
          </a:p>
        </p:txBody>
      </p:sp>
      <p:sp>
        <p:nvSpPr>
          <p:cNvPr id="3" name="Content Placeholder 2">
            <a:extLst>
              <a:ext uri="{FF2B5EF4-FFF2-40B4-BE49-F238E27FC236}">
                <a16:creationId xmlns:a16="http://schemas.microsoft.com/office/drawing/2014/main" id="{88635734-67AB-4D21-9955-41BCC31CCCA1}"/>
              </a:ext>
            </a:extLst>
          </p:cNvPr>
          <p:cNvSpPr>
            <a:spLocks noGrp="1"/>
          </p:cNvSpPr>
          <p:nvPr>
            <p:ph idx="1"/>
          </p:nvPr>
        </p:nvSpPr>
        <p:spPr>
          <a:xfrm>
            <a:off x="736598" y="2217420"/>
            <a:ext cx="10855633" cy="3675380"/>
          </a:xfrm>
        </p:spPr>
        <p:txBody>
          <a:bodyPr>
            <a:normAutofit/>
          </a:bodyPr>
          <a:lstStyle/>
          <a:p>
            <a:pPr lvl="0"/>
            <a:r>
              <a:rPr lang="en-US"/>
              <a:t>Manuals</a:t>
            </a:r>
          </a:p>
          <a:p>
            <a:pPr lvl="1"/>
            <a:r>
              <a:rPr lang="en-US"/>
              <a:t>Kite Suite Technology Requirements</a:t>
            </a:r>
          </a:p>
          <a:p>
            <a:pPr lvl="1"/>
            <a:r>
              <a:rPr lang="en-US" cap="small" baseline="0"/>
              <a:t>Technology Specifications Manual</a:t>
            </a:r>
          </a:p>
          <a:p>
            <a:pPr lvl="0"/>
            <a:r>
              <a:rPr lang="en-US"/>
              <a:t>Kite Suite link </a:t>
            </a:r>
            <a:r>
              <a:rPr lang="en-US" sz="2800"/>
              <a:t>(</a:t>
            </a:r>
            <a:r>
              <a:rPr lang="en-US" sz="2800">
                <a:hlinkClick r:id="rId3"/>
              </a:rPr>
              <a:t>https://dynamiclearningmaps.org/kite</a:t>
            </a:r>
            <a:r>
              <a:rPr lang="en-US" sz="2800"/>
              <a:t>) </a:t>
            </a:r>
            <a:endParaRPr lang="en-US"/>
          </a:p>
          <a:p>
            <a:pPr lvl="1"/>
            <a:r>
              <a:rPr lang="en-US"/>
              <a:t>Kite system status</a:t>
            </a:r>
          </a:p>
          <a:p>
            <a:pPr lvl="1"/>
            <a:r>
              <a:rPr lang="en-US"/>
              <a:t>Supported platforms and installation instructions</a:t>
            </a:r>
          </a:p>
          <a:p>
            <a:pPr lvl="1"/>
            <a:r>
              <a:rPr lang="en-US"/>
              <a:t>Troubleshooting Kite upload errors</a:t>
            </a:r>
          </a:p>
          <a:p>
            <a:pPr lvl="0"/>
            <a:endParaRPr lang="en-US"/>
          </a:p>
        </p:txBody>
      </p:sp>
      <p:sp>
        <p:nvSpPr>
          <p:cNvPr id="4" name="Slide Number Placeholder 5">
            <a:extLst>
              <a:ext uri="{FF2B5EF4-FFF2-40B4-BE49-F238E27FC236}">
                <a16:creationId xmlns:a16="http://schemas.microsoft.com/office/drawing/2014/main" id="{AF554239-BCF0-B8B7-BAC4-16BE9A1A4E73}"/>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35</a:t>
            </a:fld>
            <a:endParaRPr lang="en-US"/>
          </a:p>
        </p:txBody>
      </p:sp>
    </p:spTree>
    <p:extLst>
      <p:ext uri="{BB962C8B-B14F-4D97-AF65-F5344CB8AC3E}">
        <p14:creationId xmlns:p14="http://schemas.microsoft.com/office/powerpoint/2010/main" val="310585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943610"/>
            <a:ext cx="10855633" cy="1030288"/>
          </a:xfrm>
        </p:spPr>
        <p:txBody>
          <a:bodyPr>
            <a:noAutofit/>
          </a:bodyPr>
          <a:lstStyle/>
          <a:p>
            <a:r>
              <a:rPr lang="en-US"/>
              <a:t>Resources for Test (Assessment) Coordinators </a:t>
            </a:r>
            <a:br>
              <a:rPr lang="en-US"/>
            </a:br>
            <a:r>
              <a:rPr lang="en-US"/>
              <a:t>on the DLM Website</a:t>
            </a:r>
          </a:p>
        </p:txBody>
      </p:sp>
      <p:sp>
        <p:nvSpPr>
          <p:cNvPr id="3" name="Content Placeholder 2">
            <a:extLst>
              <a:ext uri="{FF2B5EF4-FFF2-40B4-BE49-F238E27FC236}">
                <a16:creationId xmlns:a16="http://schemas.microsoft.com/office/drawing/2014/main" id="{33A0588F-52BD-4101-AD6D-C7042C157291}"/>
              </a:ext>
            </a:extLst>
          </p:cNvPr>
          <p:cNvSpPr>
            <a:spLocks noGrp="1"/>
          </p:cNvSpPr>
          <p:nvPr>
            <p:ph idx="1"/>
          </p:nvPr>
        </p:nvSpPr>
        <p:spPr>
          <a:xfrm>
            <a:off x="736598" y="2285999"/>
            <a:ext cx="10855633" cy="3606801"/>
          </a:xfrm>
        </p:spPr>
        <p:txBody>
          <a:bodyPr>
            <a:normAutofit/>
          </a:bodyPr>
          <a:lstStyle/>
          <a:p>
            <a:pPr lvl="0"/>
            <a:r>
              <a:rPr lang="en-US"/>
              <a:t>Manuals and guides</a:t>
            </a:r>
          </a:p>
          <a:p>
            <a:pPr lvl="1"/>
            <a:r>
              <a:rPr lang="en-US" cap="small" baseline="0"/>
              <a:t>Assessment Coordinator Manual</a:t>
            </a:r>
          </a:p>
          <a:p>
            <a:pPr lvl="1"/>
            <a:r>
              <a:rPr lang="en-US" cap="small" baseline="0"/>
              <a:t>Accessibility Manual</a:t>
            </a:r>
          </a:p>
          <a:p>
            <a:pPr lvl="1"/>
            <a:r>
              <a:rPr lang="en-US" cap="small" baseline="0"/>
              <a:t>Test Administration Manual</a:t>
            </a:r>
          </a:p>
        </p:txBody>
      </p:sp>
      <p:sp>
        <p:nvSpPr>
          <p:cNvPr id="4" name="Slide Number Placeholder 5">
            <a:extLst>
              <a:ext uri="{FF2B5EF4-FFF2-40B4-BE49-F238E27FC236}">
                <a16:creationId xmlns:a16="http://schemas.microsoft.com/office/drawing/2014/main" id="{2355F51A-B21A-802C-93C9-F96381F4A3B7}"/>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36</a:t>
            </a:fld>
            <a:endParaRPr lang="en-US"/>
          </a:p>
        </p:txBody>
      </p:sp>
    </p:spTree>
    <p:extLst>
      <p:ext uri="{BB962C8B-B14F-4D97-AF65-F5344CB8AC3E}">
        <p14:creationId xmlns:p14="http://schemas.microsoft.com/office/powerpoint/2010/main" val="312794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Resources for Data Managers on the DLM Website</a:t>
            </a:r>
          </a:p>
        </p:txBody>
      </p:sp>
      <p:sp>
        <p:nvSpPr>
          <p:cNvPr id="3" name="Content Placeholder 2"/>
          <p:cNvSpPr>
            <a:spLocks noGrp="1"/>
          </p:cNvSpPr>
          <p:nvPr>
            <p:ph idx="1"/>
          </p:nvPr>
        </p:nvSpPr>
        <p:spPr/>
        <p:txBody>
          <a:bodyPr vert="horz" lIns="91440" tIns="45720" rIns="91440" bIns="45720" rtlCol="0" anchor="t">
            <a:normAutofit/>
          </a:bodyPr>
          <a:lstStyle/>
          <a:p>
            <a:r>
              <a:rPr lang="en-US"/>
              <a:t>Manuals and guides</a:t>
            </a:r>
          </a:p>
          <a:p>
            <a:pPr lvl="1"/>
            <a:r>
              <a:rPr lang="en-US" cap="small"/>
              <a:t>Data Management Manual</a:t>
            </a:r>
          </a:p>
          <a:p>
            <a:pPr lvl="1"/>
            <a:r>
              <a:rPr lang="en-US" cap="small"/>
              <a:t>Educator Portal User Guide</a:t>
            </a:r>
            <a:endParaRPr lang="en-US" sz="2800"/>
          </a:p>
          <a:p>
            <a:r>
              <a:rPr lang="en-US"/>
              <a:t>Templates</a:t>
            </a:r>
          </a:p>
          <a:p>
            <a:pPr lvl="1"/>
            <a:r>
              <a:rPr lang="en-US"/>
              <a:t>State Organizational Table</a:t>
            </a:r>
          </a:p>
          <a:p>
            <a:pPr lvl="1"/>
            <a:r>
              <a:rPr lang="en-US"/>
              <a:t>Upload templates</a:t>
            </a:r>
          </a:p>
          <a:p>
            <a:endParaRPr lang="en-US" sz="2800"/>
          </a:p>
          <a:p>
            <a:pPr lvl="2"/>
            <a:endParaRPr lang="en-US" sz="2000"/>
          </a:p>
          <a:p>
            <a:pPr lvl="2"/>
            <a:endParaRPr lang="en-US" sz="2000"/>
          </a:p>
          <a:p>
            <a:pPr lvl="1"/>
            <a:endParaRPr lang="en-US" sz="2400"/>
          </a:p>
          <a:p>
            <a:pPr lvl="1"/>
            <a:endParaRPr lang="en-US" sz="2400"/>
          </a:p>
        </p:txBody>
      </p:sp>
      <p:sp>
        <p:nvSpPr>
          <p:cNvPr id="4" name="Slide Number Placeholder 5">
            <a:extLst>
              <a:ext uri="{FF2B5EF4-FFF2-40B4-BE49-F238E27FC236}">
                <a16:creationId xmlns:a16="http://schemas.microsoft.com/office/drawing/2014/main" id="{1F9995BD-D894-B568-B5F1-26E451CABFEA}"/>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37</a:t>
            </a:fld>
            <a:endParaRPr lang="en-US"/>
          </a:p>
        </p:txBody>
      </p:sp>
    </p:spTree>
    <p:extLst>
      <p:ext uri="{BB962C8B-B14F-4D97-AF65-F5344CB8AC3E}">
        <p14:creationId xmlns:p14="http://schemas.microsoft.com/office/powerpoint/2010/main" val="78237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7D23-7701-3975-1045-F1C6A2C8329A}"/>
              </a:ext>
            </a:extLst>
          </p:cNvPr>
          <p:cNvSpPr>
            <a:spLocks noGrp="1"/>
          </p:cNvSpPr>
          <p:nvPr>
            <p:ph type="title"/>
          </p:nvPr>
        </p:nvSpPr>
        <p:spPr/>
        <p:txBody>
          <a:bodyPr/>
          <a:lstStyle/>
          <a:p>
            <a:r>
              <a:rPr lang="en-US"/>
              <a:t>Additional Training</a:t>
            </a:r>
          </a:p>
        </p:txBody>
      </p:sp>
      <p:sp>
        <p:nvSpPr>
          <p:cNvPr id="3" name="Content Placeholder 2">
            <a:extLst>
              <a:ext uri="{FF2B5EF4-FFF2-40B4-BE49-F238E27FC236}">
                <a16:creationId xmlns:a16="http://schemas.microsoft.com/office/drawing/2014/main" id="{145C6DEB-247A-B909-0CC4-AE5B43506CFE}"/>
              </a:ext>
            </a:extLst>
          </p:cNvPr>
          <p:cNvSpPr>
            <a:spLocks noGrp="1"/>
          </p:cNvSpPr>
          <p:nvPr>
            <p:ph idx="1"/>
          </p:nvPr>
        </p:nvSpPr>
        <p:spPr/>
        <p:txBody>
          <a:bodyPr/>
          <a:lstStyle/>
          <a:p>
            <a:r>
              <a:rPr lang="en-US"/>
              <a:t>DLM Training for District Roles</a:t>
            </a:r>
          </a:p>
          <a:p>
            <a:pPr lvl="1"/>
            <a:r>
              <a:rPr lang="en-US"/>
              <a:t>Short, interactive lessons for assessment coordinators, data managers, technology managers, and district and building administrators</a:t>
            </a:r>
          </a:p>
        </p:txBody>
      </p:sp>
      <p:sp>
        <p:nvSpPr>
          <p:cNvPr id="4" name="Slide Number Placeholder 5">
            <a:extLst>
              <a:ext uri="{FF2B5EF4-FFF2-40B4-BE49-F238E27FC236}">
                <a16:creationId xmlns:a16="http://schemas.microsoft.com/office/drawing/2014/main" id="{8EAA0E0F-9DB5-6F7C-CEB2-1D42523804D8}"/>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38</a:t>
            </a:fld>
            <a:endParaRPr lang="en-US"/>
          </a:p>
        </p:txBody>
      </p:sp>
    </p:spTree>
    <p:extLst>
      <p:ext uri="{BB962C8B-B14F-4D97-AF65-F5344CB8AC3E}">
        <p14:creationId xmlns:p14="http://schemas.microsoft.com/office/powerpoint/2010/main" val="85100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Assessment design</a:t>
            </a:r>
          </a:p>
        </p:txBody>
      </p:sp>
      <p:sp>
        <p:nvSpPr>
          <p:cNvPr id="2" name="Text Placeholder 1">
            <a:extLst>
              <a:ext uri="{FF2B5EF4-FFF2-40B4-BE49-F238E27FC236}">
                <a16:creationId xmlns:a16="http://schemas.microsoft.com/office/drawing/2014/main" id="{EF8D8EAD-EDC7-5051-F4C8-FCE23DD92E6C}"/>
              </a:ext>
            </a:extLst>
          </p:cNvPr>
          <p:cNvSpPr>
            <a:spLocks noGrp="1"/>
          </p:cNvSpPr>
          <p:nvPr>
            <p:ph type="body" idx="1"/>
          </p:nvPr>
        </p:nvSpPr>
        <p:spPr/>
        <p:txBody>
          <a:bodyPr/>
          <a:lstStyle/>
          <a:p>
            <a:endParaRPr lang="en-US"/>
          </a:p>
        </p:txBody>
      </p:sp>
      <p:sp>
        <p:nvSpPr>
          <p:cNvPr id="3" name="Slide Number Placeholder 5">
            <a:extLst>
              <a:ext uri="{FF2B5EF4-FFF2-40B4-BE49-F238E27FC236}">
                <a16:creationId xmlns:a16="http://schemas.microsoft.com/office/drawing/2014/main" id="{393A935C-0E37-2F8B-A1DB-15E9EFF6BFC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39</a:t>
            </a:fld>
            <a:endParaRPr lang="en-US"/>
          </a:p>
        </p:txBody>
      </p:sp>
    </p:spTree>
    <p:extLst>
      <p:ext uri="{BB962C8B-B14F-4D97-AF65-F5344CB8AC3E}">
        <p14:creationId xmlns:p14="http://schemas.microsoft.com/office/powerpoint/2010/main" val="35119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Maryland Spring 2026 DLM Assessment Window</a:t>
            </a:r>
          </a:p>
        </p:txBody>
      </p:sp>
      <p:sp>
        <p:nvSpPr>
          <p:cNvPr id="3" name="Content Placeholder 2"/>
          <p:cNvSpPr>
            <a:spLocks noGrp="1"/>
          </p:cNvSpPr>
          <p:nvPr>
            <p:ph idx="1"/>
          </p:nvPr>
        </p:nvSpPr>
        <p:spPr/>
        <p:txBody>
          <a:bodyPr vert="horz" lIns="91440" tIns="45720" rIns="91440" bIns="45720" rtlCol="0" anchor="t">
            <a:noAutofit/>
          </a:bodyPr>
          <a:lstStyle/>
          <a:p>
            <a:r>
              <a:rPr lang="en-US"/>
              <a:t>March 9, 2026–May 15, 2026 </a:t>
            </a:r>
          </a:p>
          <a:p>
            <a:r>
              <a:rPr lang="en-US"/>
              <a:t>Data cleanup before and during the window</a:t>
            </a:r>
          </a:p>
          <a:p>
            <a:r>
              <a:rPr lang="en-US"/>
              <a:t>Testlets available when the assessment window opens</a:t>
            </a:r>
          </a:p>
        </p:txBody>
      </p:sp>
      <p:pic>
        <p:nvPicPr>
          <p:cNvPr id="9" name="Content Placeholder 8">
            <a:extLst>
              <a:ext uri="{FF2B5EF4-FFF2-40B4-BE49-F238E27FC236}">
                <a16:creationId xmlns:a16="http://schemas.microsoft.com/office/drawing/2014/main" id="{31CAC3C6-DC3C-4A37-B7FC-A02E909AC3E9}"/>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4018114" y="3580130"/>
            <a:ext cx="4292600" cy="2597150"/>
          </a:xfrm>
        </p:spPr>
      </p:pic>
      <p:sp>
        <p:nvSpPr>
          <p:cNvPr id="4" name="Slide Number Placeholder 5">
            <a:extLst>
              <a:ext uri="{FF2B5EF4-FFF2-40B4-BE49-F238E27FC236}">
                <a16:creationId xmlns:a16="http://schemas.microsoft.com/office/drawing/2014/main" id="{FDDE6BD3-66F8-95D8-A7E8-7A5DFCD323A8}"/>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a:t>
            </a:fld>
            <a:endParaRPr lang="en-US"/>
          </a:p>
        </p:txBody>
      </p:sp>
    </p:spTree>
    <p:extLst>
      <p:ext uri="{BB962C8B-B14F-4D97-AF65-F5344CB8AC3E}">
        <p14:creationId xmlns:p14="http://schemas.microsoft.com/office/powerpoint/2010/main" val="1509589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Standards: Essential Elements</a:t>
            </a:r>
          </a:p>
        </p:txBody>
      </p:sp>
      <p:sp>
        <p:nvSpPr>
          <p:cNvPr id="3" name="Content Placeholder 2">
            <a:extLst>
              <a:ext uri="{FF2B5EF4-FFF2-40B4-BE49-F238E27FC236}">
                <a16:creationId xmlns:a16="http://schemas.microsoft.com/office/drawing/2014/main" id="{1C3A3FBB-8AF0-452C-B779-B803B58E26ED}"/>
              </a:ext>
            </a:extLst>
          </p:cNvPr>
          <p:cNvSpPr>
            <a:spLocks noGrp="1"/>
          </p:cNvSpPr>
          <p:nvPr>
            <p:ph idx="1"/>
          </p:nvPr>
        </p:nvSpPr>
        <p:spPr/>
        <p:txBody>
          <a:bodyPr/>
          <a:lstStyle/>
          <a:p>
            <a:pPr lvl="0"/>
            <a:r>
              <a:rPr lang="en-US"/>
              <a:t>Are the learning targets for the DLM assessments</a:t>
            </a:r>
          </a:p>
          <a:p>
            <a:pPr lvl="0"/>
            <a:r>
              <a:rPr lang="en-US"/>
              <a:t>Align to Maryland’s grade-level standards</a:t>
            </a:r>
          </a:p>
          <a:p>
            <a:r>
              <a:rPr lang="en-US"/>
              <a:t>Provide a bridge from grade-level content standards to academic expectations for students with the most significant cognitive disabilities</a:t>
            </a:r>
          </a:p>
          <a:p>
            <a:pPr marL="0" lvl="0" indent="0">
              <a:buNone/>
            </a:pPr>
            <a:endParaRPr lang="en-US"/>
          </a:p>
        </p:txBody>
      </p:sp>
      <p:sp>
        <p:nvSpPr>
          <p:cNvPr id="4" name="Slide Number Placeholder 5">
            <a:extLst>
              <a:ext uri="{FF2B5EF4-FFF2-40B4-BE49-F238E27FC236}">
                <a16:creationId xmlns:a16="http://schemas.microsoft.com/office/drawing/2014/main" id="{A154ACEB-2C66-AF71-1076-232E7CD9AF13}"/>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40</a:t>
            </a:fld>
            <a:endParaRPr lang="en-US"/>
          </a:p>
        </p:txBody>
      </p:sp>
    </p:spTree>
    <p:extLst>
      <p:ext uri="{BB962C8B-B14F-4D97-AF65-F5344CB8AC3E}">
        <p14:creationId xmlns:p14="http://schemas.microsoft.com/office/powerpoint/2010/main" val="3139237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Linkage Levels (1)</a:t>
            </a:r>
          </a:p>
        </p:txBody>
      </p:sp>
      <p:sp>
        <p:nvSpPr>
          <p:cNvPr id="3" name="Content Placeholder 2">
            <a:extLst>
              <a:ext uri="{FF2B5EF4-FFF2-40B4-BE49-F238E27FC236}">
                <a16:creationId xmlns:a16="http://schemas.microsoft.com/office/drawing/2014/main" id="{0CB60C81-6A1C-4B74-BA46-3BF421AAD47F}"/>
              </a:ext>
            </a:extLst>
          </p:cNvPr>
          <p:cNvSpPr>
            <a:spLocks noGrp="1"/>
          </p:cNvSpPr>
          <p:nvPr>
            <p:ph idx="1"/>
          </p:nvPr>
        </p:nvSpPr>
        <p:spPr/>
        <p:txBody>
          <a:bodyPr>
            <a:normAutofit/>
          </a:bodyPr>
          <a:lstStyle/>
          <a:p>
            <a:pPr lvl="0"/>
            <a:r>
              <a:rPr lang="en-US"/>
              <a:t>Provide levels of complexity for each Essential Element</a:t>
            </a:r>
          </a:p>
          <a:p>
            <a:pPr lvl="1"/>
            <a:r>
              <a:rPr lang="en-US"/>
              <a:t>ELA and mathematics each have five linkage levels.</a:t>
            </a:r>
          </a:p>
          <a:p>
            <a:pPr lvl="1"/>
            <a:r>
              <a:rPr lang="en-US"/>
              <a:t>Science has three linkage levels for operational </a:t>
            </a:r>
            <a:r>
              <a:rPr lang="en-US" err="1"/>
              <a:t>testlets</a:t>
            </a:r>
            <a:r>
              <a:rPr lang="en-US"/>
              <a:t> in spring 2026.</a:t>
            </a:r>
          </a:p>
          <a:p>
            <a:pPr lvl="1"/>
            <a:r>
              <a:rPr lang="en-US"/>
              <a:t>Science has four linkage levels for field test </a:t>
            </a:r>
            <a:r>
              <a:rPr lang="en-US" err="1"/>
              <a:t>testlets</a:t>
            </a:r>
            <a:r>
              <a:rPr lang="en-US"/>
              <a:t> in spring 2026.</a:t>
            </a:r>
          </a:p>
        </p:txBody>
      </p:sp>
      <p:sp>
        <p:nvSpPr>
          <p:cNvPr id="4" name="Slide Number Placeholder 5">
            <a:extLst>
              <a:ext uri="{FF2B5EF4-FFF2-40B4-BE49-F238E27FC236}">
                <a16:creationId xmlns:a16="http://schemas.microsoft.com/office/drawing/2014/main" id="{7853131D-CCF5-9B13-8F23-49F4E6C26176}"/>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41</a:t>
            </a:fld>
            <a:endParaRPr lang="en-US"/>
          </a:p>
        </p:txBody>
      </p:sp>
    </p:spTree>
    <p:extLst>
      <p:ext uri="{BB962C8B-B14F-4D97-AF65-F5344CB8AC3E}">
        <p14:creationId xmlns:p14="http://schemas.microsoft.com/office/powerpoint/2010/main" val="3823207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619A-0778-66B9-DED5-D2F84DD73239}"/>
              </a:ext>
            </a:extLst>
          </p:cNvPr>
          <p:cNvSpPr>
            <a:spLocks noGrp="1"/>
          </p:cNvSpPr>
          <p:nvPr>
            <p:ph type="title"/>
          </p:nvPr>
        </p:nvSpPr>
        <p:spPr/>
        <p:txBody>
          <a:bodyPr/>
          <a:lstStyle/>
          <a:p>
            <a:r>
              <a:rPr lang="en-US"/>
              <a:t>Linkage Levels (2)</a:t>
            </a:r>
          </a:p>
        </p:txBody>
      </p:sp>
      <p:sp>
        <p:nvSpPr>
          <p:cNvPr id="3" name="Content Placeholder 2">
            <a:extLst>
              <a:ext uri="{FF2B5EF4-FFF2-40B4-BE49-F238E27FC236}">
                <a16:creationId xmlns:a16="http://schemas.microsoft.com/office/drawing/2014/main" id="{048AB7D4-B8AD-C9B5-F841-B36FFD5AAB6B}"/>
              </a:ext>
            </a:extLst>
          </p:cNvPr>
          <p:cNvSpPr>
            <a:spLocks noGrp="1"/>
          </p:cNvSpPr>
          <p:nvPr>
            <p:ph idx="1"/>
          </p:nvPr>
        </p:nvSpPr>
        <p:spPr/>
        <p:txBody>
          <a:bodyPr/>
          <a:lstStyle/>
          <a:p>
            <a:r>
              <a:rPr lang="en-US"/>
              <a:t>Designed so that academic content is accessible to the individual student—not too hard nor too easy</a:t>
            </a:r>
          </a:p>
          <a:p>
            <a:pPr lvl="0"/>
            <a:r>
              <a:rPr lang="en-US"/>
              <a:t>Used to assess the skills and knowledge in a </a:t>
            </a:r>
            <a:r>
              <a:rPr lang="en-US" err="1"/>
              <a:t>testlet</a:t>
            </a:r>
            <a:endParaRPr lang="en-US"/>
          </a:p>
          <a:p>
            <a:pPr lvl="1"/>
            <a:r>
              <a:rPr lang="en-US"/>
              <a:t>Each </a:t>
            </a:r>
            <a:r>
              <a:rPr lang="en-US" err="1"/>
              <a:t>testlet</a:t>
            </a:r>
            <a:r>
              <a:rPr lang="en-US"/>
              <a:t> is aligned to one linkage level (except writing </a:t>
            </a:r>
            <a:r>
              <a:rPr lang="en-US" err="1"/>
              <a:t>testlets</a:t>
            </a:r>
            <a:r>
              <a:rPr lang="en-US"/>
              <a:t>, which combine Essential Elements and linkage levels). </a:t>
            </a:r>
          </a:p>
          <a:p>
            <a:pPr lvl="1"/>
            <a:r>
              <a:rPr lang="en-US"/>
              <a:t>The DLM system assigns the linkage level for each student based on the student’s First Contact Survey.</a:t>
            </a:r>
          </a:p>
          <a:p>
            <a:endParaRPr lang="en-US"/>
          </a:p>
        </p:txBody>
      </p:sp>
      <p:sp>
        <p:nvSpPr>
          <p:cNvPr id="4" name="Slide Number Placeholder 5">
            <a:extLst>
              <a:ext uri="{FF2B5EF4-FFF2-40B4-BE49-F238E27FC236}">
                <a16:creationId xmlns:a16="http://schemas.microsoft.com/office/drawing/2014/main" id="{B06069B6-E525-2199-1253-1D4BF924F5CE}"/>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42</a:t>
            </a:fld>
            <a:endParaRPr lang="en-US"/>
          </a:p>
        </p:txBody>
      </p:sp>
    </p:spTree>
    <p:extLst>
      <p:ext uri="{BB962C8B-B14F-4D97-AF65-F5344CB8AC3E}">
        <p14:creationId xmlns:p14="http://schemas.microsoft.com/office/powerpoint/2010/main" val="3669665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Linkage Levels for ELA and Mathematics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945313"/>
              </p:ext>
            </p:extLst>
          </p:nvPr>
        </p:nvGraphicFramePr>
        <p:xfrm>
          <a:off x="736600" y="1825625"/>
          <a:ext cx="10855324" cy="3352163"/>
        </p:xfrm>
        <a:graphic>
          <a:graphicData uri="http://schemas.openxmlformats.org/drawingml/2006/table">
            <a:tbl>
              <a:tblPr firstRow="1" bandRow="1">
                <a:tableStyleId>{5C22544A-7EE6-4342-B048-85BDC9FD1C3A}</a:tableStyleId>
              </a:tblPr>
              <a:tblGrid>
                <a:gridCol w="4441811">
                  <a:extLst>
                    <a:ext uri="{9D8B030D-6E8A-4147-A177-3AD203B41FA5}">
                      <a16:colId xmlns:a16="http://schemas.microsoft.com/office/drawing/2014/main" val="20000"/>
                    </a:ext>
                  </a:extLst>
                </a:gridCol>
                <a:gridCol w="6413513">
                  <a:extLst>
                    <a:ext uri="{9D8B030D-6E8A-4147-A177-3AD203B41FA5}">
                      <a16:colId xmlns:a16="http://schemas.microsoft.com/office/drawing/2014/main" val="20001"/>
                    </a:ext>
                  </a:extLst>
                </a:gridCol>
              </a:tblGrid>
              <a:tr h="487191">
                <a:tc>
                  <a:txBody>
                    <a:bodyPr/>
                    <a:lstStyle/>
                    <a:p>
                      <a:pPr algn="ctr"/>
                      <a:r>
                        <a:rPr lang="en-US" sz="2400"/>
                        <a:t>Linkage levels</a:t>
                      </a:r>
                    </a:p>
                  </a:txBody>
                  <a:tcPr anchor="b">
                    <a:solidFill>
                      <a:schemeClr val="tx2"/>
                    </a:solidFill>
                  </a:tcPr>
                </a:tc>
                <a:tc>
                  <a:txBody>
                    <a:bodyPr/>
                    <a:lstStyle/>
                    <a:p>
                      <a:pPr algn="ctr"/>
                      <a:r>
                        <a:rPr lang="en-US" sz="2400"/>
                        <a:t>Complexity</a:t>
                      </a:r>
                    </a:p>
                  </a:txBody>
                  <a:tcPr anchor="b">
                    <a:solidFill>
                      <a:schemeClr val="tx2"/>
                    </a:solidFill>
                  </a:tcPr>
                </a:tc>
                <a:extLst>
                  <a:ext uri="{0D108BD9-81ED-4DB2-BD59-A6C34878D82A}">
                    <a16:rowId xmlns:a16="http://schemas.microsoft.com/office/drawing/2014/main" val="10000"/>
                  </a:ext>
                </a:extLst>
              </a:tr>
              <a:tr h="367644">
                <a:tc>
                  <a:txBody>
                    <a:bodyPr/>
                    <a:lstStyle/>
                    <a:p>
                      <a:r>
                        <a:rPr lang="en-US" sz="2400"/>
                        <a:t>Initial Precursor</a:t>
                      </a:r>
                    </a:p>
                  </a:txBody>
                  <a:tcPr anchor="ctr"/>
                </a:tc>
                <a:tc>
                  <a:txBody>
                    <a:bodyPr/>
                    <a:lstStyle/>
                    <a:p>
                      <a:pPr algn="l"/>
                      <a:r>
                        <a:rPr lang="en-US" sz="2400"/>
                        <a:t>Least complex; foundational</a:t>
                      </a:r>
                    </a:p>
                  </a:txBody>
                  <a:tcPr anchor="ctr"/>
                </a:tc>
                <a:extLst>
                  <a:ext uri="{0D108BD9-81ED-4DB2-BD59-A6C34878D82A}">
                    <a16:rowId xmlns:a16="http://schemas.microsoft.com/office/drawing/2014/main" val="10001"/>
                  </a:ext>
                </a:extLst>
              </a:tr>
              <a:tr h="670412">
                <a:tc>
                  <a:txBody>
                    <a:bodyPr/>
                    <a:lstStyle/>
                    <a:p>
                      <a:r>
                        <a:rPr lang="en-US" sz="2400"/>
                        <a:t>Distal Precursor</a:t>
                      </a:r>
                    </a:p>
                  </a:txBody>
                  <a:tcPr anchor="ctr"/>
                </a:tc>
                <a:tc>
                  <a:txBody>
                    <a:bodyPr/>
                    <a:lstStyle/>
                    <a:p>
                      <a:pPr algn="l"/>
                      <a:r>
                        <a:rPr lang="en-US" sz="2400"/>
                        <a:t>Knowledge and</a:t>
                      </a:r>
                      <a:r>
                        <a:rPr lang="en-US" sz="2400" baseline="0"/>
                        <a:t> skills needed to reach the target</a:t>
                      </a:r>
                      <a:endParaRPr lang="en-US" sz="2400"/>
                    </a:p>
                  </a:txBody>
                  <a:tcPr anchor="ctr"/>
                </a:tc>
                <a:extLst>
                  <a:ext uri="{0D108BD9-81ED-4DB2-BD59-A6C34878D82A}">
                    <a16:rowId xmlns:a16="http://schemas.microsoft.com/office/drawing/2014/main" val="10002"/>
                  </a:ext>
                </a:extLst>
              </a:tr>
              <a:tr h="367644">
                <a:tc>
                  <a:txBody>
                    <a:bodyPr/>
                    <a:lstStyle/>
                    <a:p>
                      <a:r>
                        <a:rPr lang="en-US" sz="2400"/>
                        <a:t>Proximal Precursor</a:t>
                      </a:r>
                    </a:p>
                  </a:txBody>
                  <a:tcPr anchor="ctr"/>
                </a:tc>
                <a:tc>
                  <a:txBody>
                    <a:bodyPr/>
                    <a:lstStyle/>
                    <a:p>
                      <a:pPr algn="l"/>
                      <a:r>
                        <a:rPr lang="en-US" sz="2400"/>
                        <a:t>Provides access to the Target</a:t>
                      </a:r>
                    </a:p>
                  </a:txBody>
                  <a:tcPr anchor="ctr"/>
                </a:tc>
                <a:extLst>
                  <a:ext uri="{0D108BD9-81ED-4DB2-BD59-A6C34878D82A}">
                    <a16:rowId xmlns:a16="http://schemas.microsoft.com/office/drawing/2014/main" val="10003"/>
                  </a:ext>
                </a:extLst>
              </a:tr>
              <a:tr h="670412">
                <a:tc>
                  <a:txBody>
                    <a:bodyPr/>
                    <a:lstStyle/>
                    <a:p>
                      <a:r>
                        <a:rPr lang="en-US" sz="2400"/>
                        <a:t>Target</a:t>
                      </a:r>
                    </a:p>
                  </a:txBody>
                  <a:tcPr anchor="ctr"/>
                </a:tc>
                <a:tc>
                  <a:txBody>
                    <a:bodyPr/>
                    <a:lstStyle/>
                    <a:p>
                      <a:pPr algn="l"/>
                      <a:r>
                        <a:rPr lang="en-US" sz="2400"/>
                        <a:t>Aligns</a:t>
                      </a:r>
                      <a:r>
                        <a:rPr lang="en-US" sz="2400" baseline="0"/>
                        <a:t> to content of the Essential Element</a:t>
                      </a:r>
                      <a:endParaRPr lang="en-US" sz="2400"/>
                    </a:p>
                  </a:txBody>
                  <a:tcPr anchor="ctr"/>
                </a:tc>
                <a:extLst>
                  <a:ext uri="{0D108BD9-81ED-4DB2-BD59-A6C34878D82A}">
                    <a16:rowId xmlns:a16="http://schemas.microsoft.com/office/drawing/2014/main" val="10004"/>
                  </a:ext>
                </a:extLst>
              </a:tr>
              <a:tr h="367644">
                <a:tc>
                  <a:txBody>
                    <a:bodyPr/>
                    <a:lstStyle/>
                    <a:p>
                      <a:r>
                        <a:rPr lang="en-US" sz="2400"/>
                        <a:t>Successor</a:t>
                      </a:r>
                    </a:p>
                  </a:txBody>
                  <a:tcPr anchor="ctr"/>
                </a:tc>
                <a:tc>
                  <a:txBody>
                    <a:bodyPr/>
                    <a:lstStyle/>
                    <a:p>
                      <a:pPr algn="l"/>
                      <a:r>
                        <a:rPr lang="en-US" sz="2400" b="0" u="none">
                          <a:solidFill>
                            <a:schemeClr val="tx1"/>
                          </a:solidFill>
                        </a:rPr>
                        <a:t>Progresses beyond</a:t>
                      </a:r>
                      <a:r>
                        <a:rPr lang="en-US" sz="2400" b="0" u="none" baseline="0">
                          <a:solidFill>
                            <a:schemeClr val="tx1"/>
                          </a:solidFill>
                        </a:rPr>
                        <a:t> the Target</a:t>
                      </a:r>
                      <a:endParaRPr lang="en-US" sz="2400" b="0" u="none">
                        <a:solidFill>
                          <a:schemeClr val="tx1"/>
                        </a:solidFill>
                      </a:endParaRPr>
                    </a:p>
                  </a:txBody>
                  <a:tcPr anchor="ctr"/>
                </a:tc>
                <a:extLst>
                  <a:ext uri="{0D108BD9-81ED-4DB2-BD59-A6C34878D82A}">
                    <a16:rowId xmlns:a16="http://schemas.microsoft.com/office/drawing/2014/main" val="10005"/>
                  </a:ext>
                </a:extLst>
              </a:tr>
            </a:tbl>
          </a:graphicData>
        </a:graphic>
      </p:graphicFrame>
      <p:sp>
        <p:nvSpPr>
          <p:cNvPr id="3" name="Slide Number Placeholder 5">
            <a:extLst>
              <a:ext uri="{FF2B5EF4-FFF2-40B4-BE49-F238E27FC236}">
                <a16:creationId xmlns:a16="http://schemas.microsoft.com/office/drawing/2014/main" id="{6922BF7F-DD49-FE6D-03BF-A38AE903A55C}"/>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43</a:t>
            </a:fld>
            <a:endParaRPr lang="en-US"/>
          </a:p>
        </p:txBody>
      </p:sp>
    </p:spTree>
    <p:extLst>
      <p:ext uri="{BB962C8B-B14F-4D97-AF65-F5344CB8AC3E}">
        <p14:creationId xmlns:p14="http://schemas.microsoft.com/office/powerpoint/2010/main" val="214144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Linkage Levels for Spring 2026 Science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37227"/>
              </p:ext>
            </p:extLst>
          </p:nvPr>
        </p:nvGraphicFramePr>
        <p:xfrm>
          <a:off x="736600" y="1909817"/>
          <a:ext cx="10855324" cy="2738021"/>
        </p:xfrm>
        <a:graphic>
          <a:graphicData uri="http://schemas.openxmlformats.org/drawingml/2006/table">
            <a:tbl>
              <a:tblPr firstRow="1" bandRow="1">
                <a:tableStyleId>{5C22544A-7EE6-4342-B048-85BDC9FD1C3A}</a:tableStyleId>
              </a:tblPr>
              <a:tblGrid>
                <a:gridCol w="5040865">
                  <a:extLst>
                    <a:ext uri="{9D8B030D-6E8A-4147-A177-3AD203B41FA5}">
                      <a16:colId xmlns:a16="http://schemas.microsoft.com/office/drawing/2014/main" val="20000"/>
                    </a:ext>
                  </a:extLst>
                </a:gridCol>
                <a:gridCol w="5814459">
                  <a:extLst>
                    <a:ext uri="{9D8B030D-6E8A-4147-A177-3AD203B41FA5}">
                      <a16:colId xmlns:a16="http://schemas.microsoft.com/office/drawing/2014/main" val="20001"/>
                    </a:ext>
                  </a:extLst>
                </a:gridCol>
              </a:tblGrid>
              <a:tr h="292068">
                <a:tc>
                  <a:txBody>
                    <a:bodyPr/>
                    <a:lstStyle/>
                    <a:p>
                      <a:pPr algn="ctr"/>
                      <a:r>
                        <a:rPr lang="en-US" sz="2400"/>
                        <a:t>Linkage levels</a:t>
                      </a:r>
                    </a:p>
                  </a:txBody>
                  <a:tcPr anchor="b">
                    <a:solidFill>
                      <a:schemeClr val="tx2"/>
                    </a:solidFill>
                  </a:tcPr>
                </a:tc>
                <a:tc>
                  <a:txBody>
                    <a:bodyPr/>
                    <a:lstStyle/>
                    <a:p>
                      <a:pPr algn="ctr"/>
                      <a:r>
                        <a:rPr lang="en-US" sz="2400"/>
                        <a:t>Complexity</a:t>
                      </a:r>
                    </a:p>
                  </a:txBody>
                  <a:tcPr anchor="b">
                    <a:solidFill>
                      <a:schemeClr val="tx2"/>
                    </a:solidFill>
                  </a:tcPr>
                </a:tc>
                <a:extLst>
                  <a:ext uri="{0D108BD9-81ED-4DB2-BD59-A6C34878D82A}">
                    <a16:rowId xmlns:a16="http://schemas.microsoft.com/office/drawing/2014/main" val="10000"/>
                  </a:ext>
                </a:extLst>
              </a:tr>
              <a:tr h="591324">
                <a:tc>
                  <a:txBody>
                    <a:bodyPr/>
                    <a:lstStyle/>
                    <a:p>
                      <a:r>
                        <a:rPr lang="en-US" sz="2400"/>
                        <a:t>Initial</a:t>
                      </a:r>
                    </a:p>
                  </a:txBody>
                  <a:tcPr anchor="ctr"/>
                </a:tc>
                <a:tc>
                  <a:txBody>
                    <a:bodyPr/>
                    <a:lstStyle/>
                    <a:p>
                      <a:pPr algn="l"/>
                      <a:r>
                        <a:rPr lang="en-US" sz="2400"/>
                        <a:t>Least complex</a:t>
                      </a:r>
                    </a:p>
                  </a:txBody>
                  <a:tcPr anchor="ctr"/>
                </a:tc>
                <a:extLst>
                  <a:ext uri="{0D108BD9-81ED-4DB2-BD59-A6C34878D82A}">
                    <a16:rowId xmlns:a16="http://schemas.microsoft.com/office/drawing/2014/main" val="10001"/>
                  </a:ext>
                </a:extLst>
              </a:tr>
              <a:tr h="591324">
                <a:tc>
                  <a:txBody>
                    <a:bodyPr/>
                    <a:lstStyle/>
                    <a:p>
                      <a:r>
                        <a:rPr lang="en-US" sz="2400"/>
                        <a:t>Precursor</a:t>
                      </a:r>
                    </a:p>
                  </a:txBody>
                  <a:tcPr anchor="ctr"/>
                </a:tc>
                <a:tc>
                  <a:txBody>
                    <a:bodyPr/>
                    <a:lstStyle/>
                    <a:p>
                      <a:pPr algn="l"/>
                      <a:r>
                        <a:rPr lang="en-US" sz="2400"/>
                        <a:t>More complex</a:t>
                      </a:r>
                    </a:p>
                  </a:txBody>
                  <a:tcPr anchor="ctr"/>
                </a:tc>
                <a:extLst>
                  <a:ext uri="{0D108BD9-81ED-4DB2-BD59-A6C34878D82A}">
                    <a16:rowId xmlns:a16="http://schemas.microsoft.com/office/drawing/2014/main" val="10002"/>
                  </a:ext>
                </a:extLst>
              </a:tr>
              <a:tr h="1098173">
                <a:tc>
                  <a:txBody>
                    <a:bodyPr/>
                    <a:lstStyle/>
                    <a:p>
                      <a:r>
                        <a:rPr lang="en-US" sz="2400"/>
                        <a:t>Target</a:t>
                      </a:r>
                    </a:p>
                  </a:txBody>
                  <a:tcPr anchor="ctr"/>
                </a:tc>
                <a:tc>
                  <a:txBody>
                    <a:bodyPr/>
                    <a:lstStyle/>
                    <a:p>
                      <a:pPr algn="l"/>
                      <a:r>
                        <a:rPr lang="en-US" sz="2400"/>
                        <a:t>Most complex and aligns with Essential Element</a:t>
                      </a:r>
                    </a:p>
                  </a:txBody>
                  <a:tcPr anchor="ctr"/>
                </a:tc>
                <a:extLst>
                  <a:ext uri="{0D108BD9-81ED-4DB2-BD59-A6C34878D82A}">
                    <a16:rowId xmlns:a16="http://schemas.microsoft.com/office/drawing/2014/main" val="10003"/>
                  </a:ext>
                </a:extLst>
              </a:tr>
            </a:tbl>
          </a:graphicData>
        </a:graphic>
      </p:graphicFrame>
      <p:sp>
        <p:nvSpPr>
          <p:cNvPr id="3" name="Slide Number Placeholder 5">
            <a:extLst>
              <a:ext uri="{FF2B5EF4-FFF2-40B4-BE49-F238E27FC236}">
                <a16:creationId xmlns:a16="http://schemas.microsoft.com/office/drawing/2014/main" id="{BF296C9A-80F3-E378-028B-06BC1182946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44</a:t>
            </a:fld>
            <a:endParaRPr lang="en-US"/>
          </a:p>
        </p:txBody>
      </p:sp>
    </p:spTree>
    <p:extLst>
      <p:ext uri="{BB962C8B-B14F-4D97-AF65-F5344CB8AC3E}">
        <p14:creationId xmlns:p14="http://schemas.microsoft.com/office/powerpoint/2010/main" val="2217268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4B8A7D-C5D0-973F-7146-BFF2F4184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BC388-216B-EEC7-C0EE-EF98A423D461}"/>
              </a:ext>
            </a:extLst>
          </p:cNvPr>
          <p:cNvSpPr>
            <a:spLocks noGrp="1"/>
          </p:cNvSpPr>
          <p:nvPr>
            <p:ph type="title"/>
          </p:nvPr>
        </p:nvSpPr>
        <p:spPr/>
        <p:txBody>
          <a:bodyPr>
            <a:normAutofit/>
          </a:bodyPr>
          <a:lstStyle/>
          <a:p>
            <a:r>
              <a:rPr lang="en-US"/>
              <a:t>Linkage Levels for Spring 2026 Science Field Tests</a:t>
            </a:r>
          </a:p>
        </p:txBody>
      </p:sp>
      <p:graphicFrame>
        <p:nvGraphicFramePr>
          <p:cNvPr id="6" name="Content Placeholder 5">
            <a:extLst>
              <a:ext uri="{FF2B5EF4-FFF2-40B4-BE49-F238E27FC236}">
                <a16:creationId xmlns:a16="http://schemas.microsoft.com/office/drawing/2014/main" id="{9E08B12E-E688-EFD2-96AB-DF0C9B6A3D2A}"/>
              </a:ext>
            </a:extLst>
          </p:cNvPr>
          <p:cNvGraphicFramePr>
            <a:graphicFrameLocks noGrp="1"/>
          </p:cNvGraphicFramePr>
          <p:nvPr>
            <p:ph idx="1"/>
            <p:extLst>
              <p:ext uri="{D42A27DB-BD31-4B8C-83A1-F6EECF244321}">
                <p14:modId xmlns:p14="http://schemas.microsoft.com/office/powerpoint/2010/main" val="1727830693"/>
              </p:ext>
            </p:extLst>
          </p:nvPr>
        </p:nvGraphicFramePr>
        <p:xfrm>
          <a:off x="736600" y="1825625"/>
          <a:ext cx="10855324" cy="3023645"/>
        </p:xfrm>
        <a:graphic>
          <a:graphicData uri="http://schemas.openxmlformats.org/drawingml/2006/table">
            <a:tbl>
              <a:tblPr firstRow="1" bandRow="1">
                <a:tableStyleId>{5C22544A-7EE6-4342-B048-85BDC9FD1C3A}</a:tableStyleId>
              </a:tblPr>
              <a:tblGrid>
                <a:gridCol w="5042722">
                  <a:extLst>
                    <a:ext uri="{9D8B030D-6E8A-4147-A177-3AD203B41FA5}">
                      <a16:colId xmlns:a16="http://schemas.microsoft.com/office/drawing/2014/main" val="3670511178"/>
                    </a:ext>
                  </a:extLst>
                </a:gridCol>
                <a:gridCol w="5812602">
                  <a:extLst>
                    <a:ext uri="{9D8B030D-6E8A-4147-A177-3AD203B41FA5}">
                      <a16:colId xmlns:a16="http://schemas.microsoft.com/office/drawing/2014/main" val="502744056"/>
                    </a:ext>
                  </a:extLst>
                </a:gridCol>
              </a:tblGrid>
              <a:tr h="509251">
                <a:tc>
                  <a:txBody>
                    <a:bodyPr/>
                    <a:lstStyle/>
                    <a:p>
                      <a:pPr marL="0" marR="0" algn="ctr">
                        <a:lnSpc>
                          <a:spcPct val="115000"/>
                        </a:lnSpc>
                        <a:spcAft>
                          <a:spcPts val="800"/>
                        </a:spcAft>
                        <a:buNone/>
                      </a:pPr>
                      <a:r>
                        <a:rPr lang="en-US" sz="2400" kern="100">
                          <a:effectLst/>
                        </a:rPr>
                        <a:t>Linkage levels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marL="0" marR="0" algn="ctr">
                        <a:lnSpc>
                          <a:spcPct val="115000"/>
                        </a:lnSpc>
                        <a:spcAft>
                          <a:spcPts val="800"/>
                        </a:spcAft>
                        <a:buNone/>
                      </a:pPr>
                      <a:r>
                        <a:rPr lang="en-US" sz="2400" kern="100">
                          <a:effectLst/>
                        </a:rPr>
                        <a:t>Complexity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2226147"/>
                  </a:ext>
                </a:extLst>
              </a:tr>
              <a:tr h="463453">
                <a:tc>
                  <a:txBody>
                    <a:bodyPr/>
                    <a:lstStyle/>
                    <a:p>
                      <a:pPr marL="0" marR="0">
                        <a:lnSpc>
                          <a:spcPct val="115000"/>
                        </a:lnSpc>
                        <a:spcAft>
                          <a:spcPts val="800"/>
                        </a:spcAft>
                        <a:buNone/>
                      </a:pPr>
                      <a:r>
                        <a:rPr lang="en-US" sz="2400" kern="100">
                          <a:effectLst/>
                        </a:rPr>
                        <a:t>Initial Precursor</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marL="0" marR="0">
                        <a:lnSpc>
                          <a:spcPct val="115000"/>
                        </a:lnSpc>
                        <a:spcAft>
                          <a:spcPts val="800"/>
                        </a:spcAft>
                        <a:buNone/>
                      </a:pPr>
                      <a:r>
                        <a:rPr lang="en-US" sz="2400" kern="100">
                          <a:effectLst/>
                        </a:rPr>
                        <a:t>Least complex</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441167617"/>
                  </a:ext>
                </a:extLst>
              </a:tr>
              <a:tr h="569904">
                <a:tc>
                  <a:txBody>
                    <a:bodyPr/>
                    <a:lstStyle/>
                    <a:p>
                      <a:pPr marL="0" marR="0">
                        <a:lnSpc>
                          <a:spcPct val="115000"/>
                        </a:lnSpc>
                        <a:spcAft>
                          <a:spcPts val="800"/>
                        </a:spcAft>
                        <a:buNone/>
                      </a:pPr>
                      <a:r>
                        <a:rPr lang="en-US" sz="2400" kern="100">
                          <a:effectLst/>
                        </a:rPr>
                        <a:t>Distal Precursor</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marL="0" marR="0">
                        <a:lnSpc>
                          <a:spcPct val="115000"/>
                        </a:lnSpc>
                        <a:spcAft>
                          <a:spcPts val="800"/>
                        </a:spcAft>
                        <a:buNone/>
                      </a:pPr>
                      <a:r>
                        <a:rPr lang="en-US" sz="2400" kern="100">
                          <a:effectLst/>
                        </a:rPr>
                        <a:t>Knowledge and skills needed to reach the target</a:t>
                      </a:r>
                    </a:p>
                  </a:txBody>
                  <a:tcPr anchor="ctr"/>
                </a:tc>
                <a:extLst>
                  <a:ext uri="{0D108BD9-81ED-4DB2-BD59-A6C34878D82A}">
                    <a16:rowId xmlns:a16="http://schemas.microsoft.com/office/drawing/2014/main" val="2401284408"/>
                  </a:ext>
                </a:extLst>
              </a:tr>
              <a:tr h="555585">
                <a:tc>
                  <a:txBody>
                    <a:bodyPr/>
                    <a:lstStyle/>
                    <a:p>
                      <a:pPr marL="0" marR="0">
                        <a:lnSpc>
                          <a:spcPct val="115000"/>
                        </a:lnSpc>
                        <a:spcAft>
                          <a:spcPts val="800"/>
                        </a:spcAft>
                        <a:buNone/>
                      </a:pPr>
                      <a:r>
                        <a:rPr lang="en-US" sz="2400" kern="100">
                          <a:effectLst/>
                        </a:rPr>
                        <a:t>Proximal Precursor</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marL="0" marR="0">
                        <a:lnSpc>
                          <a:spcPct val="115000"/>
                        </a:lnSpc>
                        <a:spcAft>
                          <a:spcPts val="800"/>
                        </a:spcAft>
                        <a:buNone/>
                      </a:pPr>
                      <a:r>
                        <a:rPr lang="en-US" sz="2400" kern="100">
                          <a:effectLst/>
                        </a:rPr>
                        <a:t> Provides access to the Target</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142802939"/>
                  </a:ext>
                </a:extLst>
              </a:tr>
              <a:tr h="555585">
                <a:tc>
                  <a:txBody>
                    <a:bodyPr/>
                    <a:lstStyle/>
                    <a:p>
                      <a:pPr marL="0" marR="0">
                        <a:lnSpc>
                          <a:spcPct val="115000"/>
                        </a:lnSpc>
                        <a:spcAft>
                          <a:spcPts val="800"/>
                        </a:spcAft>
                        <a:buNone/>
                      </a:pPr>
                      <a:r>
                        <a:rPr lang="en-US" sz="2400" kern="100">
                          <a:effectLst/>
                        </a:rPr>
                        <a:t>Target</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marL="0" marR="0">
                        <a:lnSpc>
                          <a:spcPct val="115000"/>
                        </a:lnSpc>
                        <a:spcAft>
                          <a:spcPts val="800"/>
                        </a:spcAft>
                        <a:buNone/>
                      </a:pPr>
                      <a:r>
                        <a:rPr lang="en-US" sz="2400" kern="100">
                          <a:effectLst/>
                        </a:rPr>
                        <a:t>Aligns to content of the Essential Element</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712733431"/>
                  </a:ext>
                </a:extLst>
              </a:tr>
            </a:tbl>
          </a:graphicData>
        </a:graphic>
      </p:graphicFrame>
      <p:sp>
        <p:nvSpPr>
          <p:cNvPr id="3" name="Slide Number Placeholder 5">
            <a:extLst>
              <a:ext uri="{FF2B5EF4-FFF2-40B4-BE49-F238E27FC236}">
                <a16:creationId xmlns:a16="http://schemas.microsoft.com/office/drawing/2014/main" id="{E5C5D584-A4E4-F4BC-3C63-4EA89B731DB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45</a:t>
            </a:fld>
            <a:endParaRPr lang="en-US"/>
          </a:p>
        </p:txBody>
      </p:sp>
    </p:spTree>
    <p:extLst>
      <p:ext uri="{BB962C8B-B14F-4D97-AF65-F5344CB8AC3E}">
        <p14:creationId xmlns:p14="http://schemas.microsoft.com/office/powerpoint/2010/main" val="3840183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DEADF2-7495-548F-0EA3-2CC4D2C60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66A38-518E-5BAF-D0E7-FDE0BEFA6070}"/>
              </a:ext>
            </a:extLst>
          </p:cNvPr>
          <p:cNvSpPr>
            <a:spLocks noGrp="1"/>
          </p:cNvSpPr>
          <p:nvPr>
            <p:ph type="title"/>
          </p:nvPr>
        </p:nvSpPr>
        <p:spPr/>
        <p:txBody>
          <a:bodyPr>
            <a:normAutofit/>
          </a:bodyPr>
          <a:lstStyle/>
          <a:p>
            <a:r>
              <a:rPr lang="en-US"/>
              <a:t>Assessment delivery</a:t>
            </a:r>
          </a:p>
        </p:txBody>
      </p:sp>
      <p:sp>
        <p:nvSpPr>
          <p:cNvPr id="3" name="Text Placeholder 2">
            <a:extLst>
              <a:ext uri="{FF2B5EF4-FFF2-40B4-BE49-F238E27FC236}">
                <a16:creationId xmlns:a16="http://schemas.microsoft.com/office/drawing/2014/main" id="{D1579AA5-813E-FC3E-8B56-241D0473F935}"/>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423E717F-4BD4-FFB2-6BB1-FC1408C8D215}"/>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46</a:t>
            </a:fld>
            <a:endParaRPr lang="en-US"/>
          </a:p>
        </p:txBody>
      </p:sp>
    </p:spTree>
    <p:extLst>
      <p:ext uri="{BB962C8B-B14F-4D97-AF65-F5344CB8AC3E}">
        <p14:creationId xmlns:p14="http://schemas.microsoft.com/office/powerpoint/2010/main" val="2662172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Testing</a:t>
            </a:r>
          </a:p>
        </p:txBody>
      </p:sp>
      <p:sp>
        <p:nvSpPr>
          <p:cNvPr id="3" name="Content Placeholder 2"/>
          <p:cNvSpPr>
            <a:spLocks noGrp="1"/>
          </p:cNvSpPr>
          <p:nvPr>
            <p:ph idx="1"/>
          </p:nvPr>
        </p:nvSpPr>
        <p:spPr/>
        <p:txBody>
          <a:bodyPr vert="horz" lIns="91440" tIns="45720" rIns="91440" bIns="45720" rtlCol="0" anchor="t">
            <a:normAutofit/>
          </a:bodyPr>
          <a:lstStyle/>
          <a:p>
            <a:r>
              <a:rPr lang="en-US"/>
              <a:t>Remote testing is not permitted for the DLM assessment.</a:t>
            </a:r>
          </a:p>
          <a:p>
            <a:r>
              <a:rPr lang="en-US"/>
              <a:t>DLM assessments can only be administered in a secure testing environment.</a:t>
            </a:r>
          </a:p>
        </p:txBody>
      </p:sp>
      <p:sp>
        <p:nvSpPr>
          <p:cNvPr id="4" name="Slide Number Placeholder 5">
            <a:extLst>
              <a:ext uri="{FF2B5EF4-FFF2-40B4-BE49-F238E27FC236}">
                <a16:creationId xmlns:a16="http://schemas.microsoft.com/office/drawing/2014/main" id="{B2B0A7FB-053A-EDD4-78FF-F79D657DC34D}"/>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47</a:t>
            </a:fld>
            <a:endParaRPr lang="en-US"/>
          </a:p>
        </p:txBody>
      </p:sp>
    </p:spTree>
    <p:extLst>
      <p:ext uri="{BB962C8B-B14F-4D97-AF65-F5344CB8AC3E}">
        <p14:creationId xmlns:p14="http://schemas.microsoft.com/office/powerpoint/2010/main" val="140148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946938"/>
            <a:ext cx="10855633" cy="1030288"/>
          </a:xfrm>
        </p:spPr>
        <p:txBody>
          <a:bodyPr>
            <a:noAutofit/>
          </a:bodyPr>
          <a:lstStyle/>
          <a:p>
            <a:r>
              <a:rPr lang="en-US">
                <a:latin typeface="+mn-lt"/>
              </a:rPr>
              <a:t>Data Manager Responsibilities for Assessment Delivery</a:t>
            </a:r>
          </a:p>
        </p:txBody>
      </p:sp>
      <p:sp>
        <p:nvSpPr>
          <p:cNvPr id="3" name="Content Placeholder 2"/>
          <p:cNvSpPr>
            <a:spLocks noGrp="1"/>
          </p:cNvSpPr>
          <p:nvPr>
            <p:ph idx="1"/>
          </p:nvPr>
        </p:nvSpPr>
        <p:spPr>
          <a:xfrm>
            <a:off x="736599" y="2199186"/>
            <a:ext cx="10855633" cy="3276922"/>
          </a:xfrm>
        </p:spPr>
        <p:txBody>
          <a:bodyPr/>
          <a:lstStyle/>
          <a:p>
            <a:r>
              <a:rPr lang="en-US"/>
              <a:t>To gather, edit, and upload data in Educator Portal for</a:t>
            </a:r>
          </a:p>
          <a:p>
            <a:pPr lvl="1"/>
            <a:r>
              <a:rPr lang="en-US"/>
              <a:t>users: educators, test administrators, and staff</a:t>
            </a:r>
          </a:p>
          <a:p>
            <a:pPr lvl="1"/>
            <a:r>
              <a:rPr lang="en-US"/>
              <a:t>enrollment: students</a:t>
            </a:r>
          </a:p>
          <a:p>
            <a:pPr lvl="1"/>
            <a:r>
              <a:rPr lang="en-US"/>
              <a:t>rosters: assigning students to educators</a:t>
            </a:r>
          </a:p>
          <a:p>
            <a:pPr>
              <a:buFont typeface="Arial" panose="020B0604020202020204" pitchFamily="34" charset="0"/>
              <a:buChar char="•"/>
            </a:pPr>
            <a:r>
              <a:rPr lang="en-US"/>
              <a:t>Typically has the District Test Coordinator or Building Test Coordinator role in Educator Portal</a:t>
            </a:r>
          </a:p>
        </p:txBody>
      </p:sp>
      <p:sp>
        <p:nvSpPr>
          <p:cNvPr id="4" name="Slide Number Placeholder 5">
            <a:extLst>
              <a:ext uri="{FF2B5EF4-FFF2-40B4-BE49-F238E27FC236}">
                <a16:creationId xmlns:a16="http://schemas.microsoft.com/office/drawing/2014/main" id="{0B86C9FF-A2A6-8302-AB0B-8C1B309BC0C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48</a:t>
            </a:fld>
            <a:endParaRPr lang="en-US"/>
          </a:p>
        </p:txBody>
      </p:sp>
    </p:spTree>
    <p:extLst>
      <p:ext uri="{BB962C8B-B14F-4D97-AF65-F5344CB8AC3E}">
        <p14:creationId xmlns:p14="http://schemas.microsoft.com/office/powerpoint/2010/main" val="390418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958516"/>
            <a:ext cx="10855633" cy="1030288"/>
          </a:xfrm>
        </p:spPr>
        <p:txBody>
          <a:bodyPr>
            <a:noAutofit/>
          </a:bodyPr>
          <a:lstStyle/>
          <a:p>
            <a:r>
              <a:rPr lang="en-US"/>
              <a:t>Teacher Responsibilities to Administer the Assessment (1)</a:t>
            </a:r>
          </a:p>
        </p:txBody>
      </p:sp>
      <p:sp>
        <p:nvSpPr>
          <p:cNvPr id="3" name="Content Placeholder 2">
            <a:extLst>
              <a:ext uri="{FF2B5EF4-FFF2-40B4-BE49-F238E27FC236}">
                <a16:creationId xmlns:a16="http://schemas.microsoft.com/office/drawing/2014/main" id="{82338683-F367-4BFB-84CE-45D13D16DEB6}"/>
              </a:ext>
            </a:extLst>
          </p:cNvPr>
          <p:cNvSpPr>
            <a:spLocks noGrp="1"/>
          </p:cNvSpPr>
          <p:nvPr>
            <p:ph idx="1"/>
          </p:nvPr>
        </p:nvSpPr>
        <p:spPr>
          <a:xfrm>
            <a:off x="736598" y="2268638"/>
            <a:ext cx="10855633" cy="3624162"/>
          </a:xfrm>
        </p:spPr>
        <p:txBody>
          <a:bodyPr>
            <a:normAutofit/>
          </a:bodyPr>
          <a:lstStyle/>
          <a:p>
            <a:pPr marL="514350" lvl="0" indent="-514350">
              <a:buFont typeface="+mj-lt"/>
              <a:buAutoNum type="arabicPeriod"/>
            </a:pPr>
            <a:r>
              <a:rPr lang="en-US"/>
              <a:t>New teachers must activate their Educator Portal account using the activation email.</a:t>
            </a:r>
          </a:p>
          <a:p>
            <a:pPr marL="514350" lvl="0" indent="-514350">
              <a:buFont typeface="+mj-lt"/>
              <a:buAutoNum type="arabicPeriod"/>
            </a:pPr>
            <a:r>
              <a:rPr lang="en-US"/>
              <a:t>All teachers must complete the security agreement in Educator Portal.</a:t>
            </a:r>
          </a:p>
          <a:p>
            <a:pPr marL="514350" indent="-514350">
              <a:buFont typeface="+mj-lt"/>
              <a:buAutoNum type="arabicPeriod"/>
            </a:pPr>
            <a:r>
              <a:rPr lang="en-US"/>
              <a:t>The test administrator who administers the </a:t>
            </a:r>
            <a:r>
              <a:rPr lang="en-US" err="1"/>
              <a:t>testlets</a:t>
            </a:r>
            <a:r>
              <a:rPr lang="en-US"/>
              <a:t> </a:t>
            </a:r>
            <a:r>
              <a:rPr lang="en-US" b="1"/>
              <a:t>must</a:t>
            </a:r>
            <a:r>
              <a:rPr lang="en-US"/>
              <a:t> be the one to whom the student is rostered.</a:t>
            </a:r>
          </a:p>
          <a:p>
            <a:pPr marL="514350" lvl="0" indent="-514350">
              <a:buFont typeface="+mj-lt"/>
              <a:buAutoNum type="arabicPeriod"/>
            </a:pPr>
            <a:endParaRPr lang="en-US"/>
          </a:p>
        </p:txBody>
      </p:sp>
      <p:sp>
        <p:nvSpPr>
          <p:cNvPr id="4" name="Slide Number Placeholder 5">
            <a:extLst>
              <a:ext uri="{FF2B5EF4-FFF2-40B4-BE49-F238E27FC236}">
                <a16:creationId xmlns:a16="http://schemas.microsoft.com/office/drawing/2014/main" id="{8BABE435-3E71-3599-04E3-1958FF32C3A7}"/>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49</a:t>
            </a:fld>
            <a:endParaRPr lang="en-US"/>
          </a:p>
        </p:txBody>
      </p:sp>
    </p:spTree>
    <p:extLst>
      <p:ext uri="{BB962C8B-B14F-4D97-AF65-F5344CB8AC3E}">
        <p14:creationId xmlns:p14="http://schemas.microsoft.com/office/powerpoint/2010/main" val="415592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Subjects and Grades Assessed</a:t>
            </a:r>
          </a:p>
        </p:txBody>
      </p:sp>
      <p:graphicFrame>
        <p:nvGraphicFramePr>
          <p:cNvPr id="5" name="Table 5">
            <a:extLst>
              <a:ext uri="{FF2B5EF4-FFF2-40B4-BE49-F238E27FC236}">
                <a16:creationId xmlns:a16="http://schemas.microsoft.com/office/drawing/2014/main" id="{6864D309-802F-4281-B1D5-1B3E6AA0E042}"/>
              </a:ext>
            </a:extLst>
          </p:cNvPr>
          <p:cNvGraphicFramePr>
            <a:graphicFrameLocks noGrp="1"/>
          </p:cNvGraphicFramePr>
          <p:nvPr>
            <p:extLst>
              <p:ext uri="{D42A27DB-BD31-4B8C-83A1-F6EECF244321}">
                <p14:modId xmlns:p14="http://schemas.microsoft.com/office/powerpoint/2010/main" val="4286833185"/>
              </p:ext>
            </p:extLst>
          </p:nvPr>
        </p:nvGraphicFramePr>
        <p:xfrm>
          <a:off x="736600" y="1952157"/>
          <a:ext cx="5703721" cy="3825120"/>
        </p:xfrm>
        <a:graphic>
          <a:graphicData uri="http://schemas.openxmlformats.org/drawingml/2006/table">
            <a:tbl>
              <a:tblPr firstRow="1" bandRow="1">
                <a:tableStyleId>{5C22544A-7EE6-4342-B048-85BDC9FD1C3A}</a:tableStyleId>
              </a:tblPr>
              <a:tblGrid>
                <a:gridCol w="1069883">
                  <a:extLst>
                    <a:ext uri="{9D8B030D-6E8A-4147-A177-3AD203B41FA5}">
                      <a16:colId xmlns:a16="http://schemas.microsoft.com/office/drawing/2014/main" val="457595828"/>
                    </a:ext>
                  </a:extLst>
                </a:gridCol>
                <a:gridCol w="1284304">
                  <a:extLst>
                    <a:ext uri="{9D8B030D-6E8A-4147-A177-3AD203B41FA5}">
                      <a16:colId xmlns:a16="http://schemas.microsoft.com/office/drawing/2014/main" val="1843413882"/>
                    </a:ext>
                  </a:extLst>
                </a:gridCol>
                <a:gridCol w="1680050">
                  <a:extLst>
                    <a:ext uri="{9D8B030D-6E8A-4147-A177-3AD203B41FA5}">
                      <a16:colId xmlns:a16="http://schemas.microsoft.com/office/drawing/2014/main" val="3708858483"/>
                    </a:ext>
                  </a:extLst>
                </a:gridCol>
                <a:gridCol w="1669484">
                  <a:extLst>
                    <a:ext uri="{9D8B030D-6E8A-4147-A177-3AD203B41FA5}">
                      <a16:colId xmlns:a16="http://schemas.microsoft.com/office/drawing/2014/main" val="3082705719"/>
                    </a:ext>
                  </a:extLst>
                </a:gridCol>
              </a:tblGrid>
              <a:tr h="382512">
                <a:tc>
                  <a:txBody>
                    <a:bodyPr/>
                    <a:lstStyle/>
                    <a:p>
                      <a:pPr algn="ctr"/>
                      <a:r>
                        <a:rPr lang="en-US" sz="1800">
                          <a:latin typeface="+mn-lt"/>
                        </a:rPr>
                        <a:t>Grade</a:t>
                      </a:r>
                    </a:p>
                  </a:txBody>
                  <a:tcPr>
                    <a:solidFill>
                      <a:schemeClr val="tx2"/>
                    </a:solidFill>
                  </a:tcPr>
                </a:tc>
                <a:tc>
                  <a:txBody>
                    <a:bodyPr/>
                    <a:lstStyle/>
                    <a:p>
                      <a:pPr algn="ctr"/>
                      <a:r>
                        <a:rPr lang="en-US" sz="1800">
                          <a:latin typeface="+mn-lt"/>
                        </a:rPr>
                        <a:t>ELA</a:t>
                      </a:r>
                    </a:p>
                  </a:txBody>
                  <a:tcPr>
                    <a:solidFill>
                      <a:schemeClr val="tx2"/>
                    </a:solidFill>
                  </a:tcPr>
                </a:tc>
                <a:tc>
                  <a:txBody>
                    <a:bodyPr/>
                    <a:lstStyle/>
                    <a:p>
                      <a:pPr algn="ctr"/>
                      <a:r>
                        <a:rPr lang="en-US" sz="1800">
                          <a:latin typeface="+mn-lt"/>
                        </a:rPr>
                        <a:t>Mathematics</a:t>
                      </a:r>
                    </a:p>
                  </a:txBody>
                  <a:tcPr>
                    <a:solidFill>
                      <a:schemeClr val="tx2"/>
                    </a:solidFill>
                  </a:tcPr>
                </a:tc>
                <a:tc>
                  <a:txBody>
                    <a:bodyPr/>
                    <a:lstStyle/>
                    <a:p>
                      <a:pPr algn="ctr"/>
                      <a:r>
                        <a:rPr lang="en-US" sz="1800">
                          <a:latin typeface="+mn-lt"/>
                        </a:rPr>
                        <a:t>Science</a:t>
                      </a:r>
                    </a:p>
                  </a:txBody>
                  <a:tcPr>
                    <a:solidFill>
                      <a:schemeClr val="tx2"/>
                    </a:solidFill>
                  </a:tcPr>
                </a:tc>
                <a:extLst>
                  <a:ext uri="{0D108BD9-81ED-4DB2-BD59-A6C34878D82A}">
                    <a16:rowId xmlns:a16="http://schemas.microsoft.com/office/drawing/2014/main" val="416636012"/>
                  </a:ext>
                </a:extLst>
              </a:tr>
              <a:tr h="382512">
                <a:tc>
                  <a:txBody>
                    <a:bodyPr/>
                    <a:lstStyle/>
                    <a:p>
                      <a:pPr algn="ctr"/>
                      <a:r>
                        <a:rPr lang="en-US" sz="1800">
                          <a:latin typeface="+mn-lt"/>
                        </a:rPr>
                        <a:t>3</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No</a:t>
                      </a:r>
                    </a:p>
                  </a:txBody>
                  <a:tcPr/>
                </a:tc>
                <a:extLst>
                  <a:ext uri="{0D108BD9-81ED-4DB2-BD59-A6C34878D82A}">
                    <a16:rowId xmlns:a16="http://schemas.microsoft.com/office/drawing/2014/main" val="3361596372"/>
                  </a:ext>
                </a:extLst>
              </a:tr>
              <a:tr h="382512">
                <a:tc>
                  <a:txBody>
                    <a:bodyPr/>
                    <a:lstStyle/>
                    <a:p>
                      <a:pPr algn="ctr"/>
                      <a:r>
                        <a:rPr lang="en-US" sz="1800">
                          <a:latin typeface="+mn-lt"/>
                        </a:rPr>
                        <a:t>4</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No</a:t>
                      </a:r>
                    </a:p>
                  </a:txBody>
                  <a:tcPr/>
                </a:tc>
                <a:extLst>
                  <a:ext uri="{0D108BD9-81ED-4DB2-BD59-A6C34878D82A}">
                    <a16:rowId xmlns:a16="http://schemas.microsoft.com/office/drawing/2014/main" val="3166197671"/>
                  </a:ext>
                </a:extLst>
              </a:tr>
              <a:tr h="382512">
                <a:tc>
                  <a:txBody>
                    <a:bodyPr/>
                    <a:lstStyle/>
                    <a:p>
                      <a:pPr algn="ctr"/>
                      <a:r>
                        <a:rPr lang="en-US" sz="1800">
                          <a:latin typeface="+mn-lt"/>
                        </a:rPr>
                        <a:t>5</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extLst>
                  <a:ext uri="{0D108BD9-81ED-4DB2-BD59-A6C34878D82A}">
                    <a16:rowId xmlns:a16="http://schemas.microsoft.com/office/drawing/2014/main" val="382080535"/>
                  </a:ext>
                </a:extLst>
              </a:tr>
              <a:tr h="382512">
                <a:tc>
                  <a:txBody>
                    <a:bodyPr/>
                    <a:lstStyle/>
                    <a:p>
                      <a:pPr algn="ctr"/>
                      <a:r>
                        <a:rPr lang="en-US" sz="1800">
                          <a:latin typeface="+mn-lt"/>
                        </a:rPr>
                        <a:t>6</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No</a:t>
                      </a:r>
                    </a:p>
                  </a:txBody>
                  <a:tcPr/>
                </a:tc>
                <a:extLst>
                  <a:ext uri="{0D108BD9-81ED-4DB2-BD59-A6C34878D82A}">
                    <a16:rowId xmlns:a16="http://schemas.microsoft.com/office/drawing/2014/main" val="3432934648"/>
                  </a:ext>
                </a:extLst>
              </a:tr>
              <a:tr h="382512">
                <a:tc>
                  <a:txBody>
                    <a:bodyPr/>
                    <a:lstStyle/>
                    <a:p>
                      <a:pPr algn="ctr"/>
                      <a:r>
                        <a:rPr lang="en-US" sz="1800">
                          <a:latin typeface="+mn-lt"/>
                        </a:rPr>
                        <a:t>7 </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No</a:t>
                      </a:r>
                    </a:p>
                  </a:txBody>
                  <a:tcPr/>
                </a:tc>
                <a:extLst>
                  <a:ext uri="{0D108BD9-81ED-4DB2-BD59-A6C34878D82A}">
                    <a16:rowId xmlns:a16="http://schemas.microsoft.com/office/drawing/2014/main" val="4021053804"/>
                  </a:ext>
                </a:extLst>
              </a:tr>
              <a:tr h="382512">
                <a:tc>
                  <a:txBody>
                    <a:bodyPr/>
                    <a:lstStyle/>
                    <a:p>
                      <a:pPr algn="ctr"/>
                      <a:r>
                        <a:rPr lang="en-US" sz="1800">
                          <a:latin typeface="+mn-lt"/>
                        </a:rPr>
                        <a:t>8</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extLst>
                  <a:ext uri="{0D108BD9-81ED-4DB2-BD59-A6C34878D82A}">
                    <a16:rowId xmlns:a16="http://schemas.microsoft.com/office/drawing/2014/main" val="874617338"/>
                  </a:ext>
                </a:extLst>
              </a:tr>
              <a:tr h="382512">
                <a:tc>
                  <a:txBody>
                    <a:bodyPr/>
                    <a:lstStyle/>
                    <a:p>
                      <a:pPr algn="ctr"/>
                      <a:r>
                        <a:rPr lang="en-US" sz="1800">
                          <a:latin typeface="+mn-lt"/>
                        </a:rPr>
                        <a:t>9, 10</a:t>
                      </a:r>
                    </a:p>
                  </a:txBody>
                  <a:tcPr/>
                </a:tc>
                <a:tc>
                  <a:txBody>
                    <a:bodyPr/>
                    <a:lstStyle/>
                    <a:p>
                      <a:pPr algn="ctr"/>
                      <a:r>
                        <a:rPr lang="en-US" sz="1800">
                          <a:latin typeface="+mn-lt"/>
                        </a:rPr>
                        <a:t>No</a:t>
                      </a:r>
                    </a:p>
                  </a:txBody>
                  <a:tcPr/>
                </a:tc>
                <a:tc>
                  <a:txBody>
                    <a:bodyPr/>
                    <a:lstStyle/>
                    <a:p>
                      <a:pPr algn="ctr"/>
                      <a:r>
                        <a:rPr lang="en-US" sz="1800">
                          <a:latin typeface="+mn-lt"/>
                        </a:rPr>
                        <a:t>No</a:t>
                      </a:r>
                    </a:p>
                  </a:txBody>
                  <a:tcPr/>
                </a:tc>
                <a:tc>
                  <a:txBody>
                    <a:bodyPr/>
                    <a:lstStyle/>
                    <a:p>
                      <a:pPr algn="ctr"/>
                      <a:r>
                        <a:rPr lang="en-US" sz="1800">
                          <a:latin typeface="+mn-lt"/>
                        </a:rPr>
                        <a:t>No</a:t>
                      </a:r>
                    </a:p>
                  </a:txBody>
                  <a:tcPr/>
                </a:tc>
                <a:extLst>
                  <a:ext uri="{0D108BD9-81ED-4DB2-BD59-A6C34878D82A}">
                    <a16:rowId xmlns:a16="http://schemas.microsoft.com/office/drawing/2014/main" val="3560129672"/>
                  </a:ext>
                </a:extLst>
              </a:tr>
              <a:tr h="382512">
                <a:tc>
                  <a:txBody>
                    <a:bodyPr/>
                    <a:lstStyle/>
                    <a:p>
                      <a:pPr algn="ctr"/>
                      <a:r>
                        <a:rPr lang="en-US" sz="1800">
                          <a:latin typeface="+mn-lt"/>
                        </a:rPr>
                        <a:t>11</a:t>
                      </a:r>
                    </a:p>
                  </a:txBody>
                  <a:tcPr/>
                </a:tc>
                <a:tc>
                  <a:txBody>
                    <a:bodyPr/>
                    <a:lstStyle/>
                    <a:p>
                      <a:pPr algn="ctr"/>
                      <a:r>
                        <a:rPr lang="en-US" sz="1800">
                          <a:latin typeface="+mn-lt"/>
                        </a:rPr>
                        <a:t>Yes</a:t>
                      </a:r>
                    </a:p>
                  </a:txBody>
                  <a:tcPr/>
                </a:tc>
                <a:tc>
                  <a:txBody>
                    <a:bodyPr/>
                    <a:lstStyle/>
                    <a:p>
                      <a:pPr algn="ctr"/>
                      <a:r>
                        <a:rPr lang="en-US" sz="1800">
                          <a:latin typeface="+mn-lt"/>
                        </a:rPr>
                        <a:t>Yes</a:t>
                      </a:r>
                    </a:p>
                  </a:txBody>
                  <a:tcPr/>
                </a:tc>
                <a:tc>
                  <a:txBody>
                    <a:bodyPr/>
                    <a:lstStyle/>
                    <a:p>
                      <a:pPr algn="ctr"/>
                      <a:r>
                        <a:rPr lang="en-US" sz="1800">
                          <a:latin typeface="+mn-lt"/>
                        </a:rPr>
                        <a:t>Yes (Biology)</a:t>
                      </a:r>
                    </a:p>
                  </a:txBody>
                  <a:tcPr/>
                </a:tc>
                <a:extLst>
                  <a:ext uri="{0D108BD9-81ED-4DB2-BD59-A6C34878D82A}">
                    <a16:rowId xmlns:a16="http://schemas.microsoft.com/office/drawing/2014/main" val="235037896"/>
                  </a:ext>
                </a:extLst>
              </a:tr>
              <a:tr h="382512">
                <a:tc>
                  <a:txBody>
                    <a:bodyPr/>
                    <a:lstStyle/>
                    <a:p>
                      <a:pPr algn="ctr"/>
                      <a:r>
                        <a:rPr lang="en-US" sz="1800">
                          <a:latin typeface="+mn-lt"/>
                        </a:rPr>
                        <a:t>12</a:t>
                      </a:r>
                    </a:p>
                  </a:txBody>
                  <a:tcPr/>
                </a:tc>
                <a:tc>
                  <a:txBody>
                    <a:bodyPr/>
                    <a:lstStyle/>
                    <a:p>
                      <a:pPr algn="ctr"/>
                      <a:r>
                        <a:rPr lang="en-US" sz="1800">
                          <a:latin typeface="+mn-lt"/>
                        </a:rPr>
                        <a:t>Optional</a:t>
                      </a:r>
                    </a:p>
                  </a:txBody>
                  <a:tcPr/>
                </a:tc>
                <a:tc>
                  <a:txBody>
                    <a:bodyPr/>
                    <a:lstStyle/>
                    <a:p>
                      <a:pPr algn="ctr"/>
                      <a:r>
                        <a:rPr lang="en-US" sz="1800">
                          <a:latin typeface="+mn-lt"/>
                        </a:rPr>
                        <a:t>Optional</a:t>
                      </a:r>
                    </a:p>
                  </a:txBody>
                  <a:tcPr/>
                </a:tc>
                <a:tc>
                  <a:txBody>
                    <a:bodyPr/>
                    <a:lstStyle/>
                    <a:p>
                      <a:pPr algn="ctr"/>
                      <a:r>
                        <a:rPr lang="en-US" sz="1800">
                          <a:latin typeface="+mn-lt"/>
                        </a:rPr>
                        <a:t>Optional</a:t>
                      </a:r>
                    </a:p>
                  </a:txBody>
                  <a:tcPr/>
                </a:tc>
                <a:extLst>
                  <a:ext uri="{0D108BD9-81ED-4DB2-BD59-A6C34878D82A}">
                    <a16:rowId xmlns:a16="http://schemas.microsoft.com/office/drawing/2014/main" val="4216861356"/>
                  </a:ext>
                </a:extLst>
              </a:tr>
            </a:tbl>
          </a:graphicData>
        </a:graphic>
      </p:graphicFrame>
      <p:sp>
        <p:nvSpPr>
          <p:cNvPr id="3" name="Slide Number Placeholder 5">
            <a:extLst>
              <a:ext uri="{FF2B5EF4-FFF2-40B4-BE49-F238E27FC236}">
                <a16:creationId xmlns:a16="http://schemas.microsoft.com/office/drawing/2014/main" id="{A200B8B2-F680-522D-829E-B0310964279B}"/>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a:t>
            </a:fld>
            <a:endParaRPr lang="en-US"/>
          </a:p>
        </p:txBody>
      </p:sp>
    </p:spTree>
    <p:extLst>
      <p:ext uri="{BB962C8B-B14F-4D97-AF65-F5344CB8AC3E}">
        <p14:creationId xmlns:p14="http://schemas.microsoft.com/office/powerpoint/2010/main" val="4134564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9470-926F-CCDC-9EE6-04F60A2E9BAE}"/>
              </a:ext>
            </a:extLst>
          </p:cNvPr>
          <p:cNvSpPr>
            <a:spLocks noGrp="1"/>
          </p:cNvSpPr>
          <p:nvPr>
            <p:ph type="title"/>
          </p:nvPr>
        </p:nvSpPr>
        <p:spPr>
          <a:xfrm>
            <a:off x="736599" y="970089"/>
            <a:ext cx="10855633" cy="1030288"/>
          </a:xfrm>
        </p:spPr>
        <p:txBody>
          <a:bodyPr>
            <a:noAutofit/>
          </a:bodyPr>
          <a:lstStyle/>
          <a:p>
            <a:r>
              <a:rPr lang="en-US"/>
              <a:t>Teacher Responsibilities to Administer the Assessment (2)</a:t>
            </a:r>
          </a:p>
        </p:txBody>
      </p:sp>
      <p:sp>
        <p:nvSpPr>
          <p:cNvPr id="3" name="Content Placeholder 2">
            <a:extLst>
              <a:ext uri="{FF2B5EF4-FFF2-40B4-BE49-F238E27FC236}">
                <a16:creationId xmlns:a16="http://schemas.microsoft.com/office/drawing/2014/main" id="{5B527CF6-FBA3-9F30-2309-8716144DDBF9}"/>
              </a:ext>
            </a:extLst>
          </p:cNvPr>
          <p:cNvSpPr>
            <a:spLocks noGrp="1"/>
          </p:cNvSpPr>
          <p:nvPr>
            <p:ph idx="1"/>
          </p:nvPr>
        </p:nvSpPr>
        <p:spPr>
          <a:xfrm>
            <a:off x="736598" y="2280212"/>
            <a:ext cx="10855633" cy="4145023"/>
          </a:xfrm>
        </p:spPr>
        <p:txBody>
          <a:bodyPr/>
          <a:lstStyle/>
          <a:p>
            <a:pPr marL="514350" lvl="0" indent="-514350">
              <a:buFont typeface="+mj-lt"/>
              <a:buAutoNum type="arabicPeriod" startAt="3"/>
            </a:pPr>
            <a:r>
              <a:rPr lang="en-US"/>
              <a:t>Complete Required Test Administrator Training.</a:t>
            </a:r>
          </a:p>
          <a:p>
            <a:pPr marL="514350" lvl="0" indent="-514350">
              <a:buFont typeface="+mj-lt"/>
              <a:buAutoNum type="arabicPeriod" startAt="3"/>
            </a:pPr>
            <a:r>
              <a:rPr lang="en-US"/>
              <a:t>Complete each student’s Personal Learning Profile (First Contact Survey and Personal Needs and Preferences [PNP] Profile in Educator Portal).</a:t>
            </a:r>
          </a:p>
          <a:p>
            <a:pPr marL="514350" lvl="0" indent="-514350">
              <a:buFont typeface="+mj-lt"/>
              <a:buAutoNum type="arabicPeriod" startAt="3"/>
            </a:pPr>
            <a:r>
              <a:rPr lang="en-US"/>
              <a:t>Plan and deliver assessments to students in Student Portal.</a:t>
            </a:r>
          </a:p>
          <a:p>
            <a:endParaRPr lang="en-US"/>
          </a:p>
        </p:txBody>
      </p:sp>
      <p:sp>
        <p:nvSpPr>
          <p:cNvPr id="4" name="Slide Number Placeholder 5">
            <a:extLst>
              <a:ext uri="{FF2B5EF4-FFF2-40B4-BE49-F238E27FC236}">
                <a16:creationId xmlns:a16="http://schemas.microsoft.com/office/drawing/2014/main" id="{625A1EC2-D99B-E3D3-9F80-E88FFAD43EBA}"/>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50</a:t>
            </a:fld>
            <a:endParaRPr lang="en-US"/>
          </a:p>
        </p:txBody>
      </p:sp>
    </p:spTree>
    <p:extLst>
      <p:ext uri="{BB962C8B-B14F-4D97-AF65-F5344CB8AC3E}">
        <p14:creationId xmlns:p14="http://schemas.microsoft.com/office/powerpoint/2010/main" val="322665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 Learning Profile</a:t>
            </a:r>
          </a:p>
        </p:txBody>
      </p:sp>
      <p:sp>
        <p:nvSpPr>
          <p:cNvPr id="3" name="Content Placeholder 2">
            <a:extLst>
              <a:ext uri="{FF2B5EF4-FFF2-40B4-BE49-F238E27FC236}">
                <a16:creationId xmlns:a16="http://schemas.microsoft.com/office/drawing/2014/main" id="{8751868F-F13B-4A33-96AA-ADA1678DE544}"/>
              </a:ext>
            </a:extLst>
          </p:cNvPr>
          <p:cNvSpPr>
            <a:spLocks noGrp="1"/>
          </p:cNvSpPr>
          <p:nvPr>
            <p:ph idx="1"/>
          </p:nvPr>
        </p:nvSpPr>
        <p:spPr/>
        <p:txBody>
          <a:bodyPr/>
          <a:lstStyle/>
          <a:p>
            <a:pPr lvl="0"/>
            <a:r>
              <a:rPr lang="en-US"/>
              <a:t>First Contact Survey = determines the linkage level of a student’s first </a:t>
            </a:r>
            <a:r>
              <a:rPr lang="en-US" err="1"/>
              <a:t>testlet</a:t>
            </a:r>
            <a:r>
              <a:rPr lang="en-US"/>
              <a:t> in each subject in the spring assessment window</a:t>
            </a:r>
          </a:p>
          <a:p>
            <a:pPr lvl="0"/>
            <a:r>
              <a:rPr lang="en-US"/>
              <a:t>PNP Profile = accessibility support features the student will need during the assessment</a:t>
            </a:r>
          </a:p>
        </p:txBody>
      </p:sp>
      <p:sp>
        <p:nvSpPr>
          <p:cNvPr id="4" name="Slide Number Placeholder 5">
            <a:extLst>
              <a:ext uri="{FF2B5EF4-FFF2-40B4-BE49-F238E27FC236}">
                <a16:creationId xmlns:a16="http://schemas.microsoft.com/office/drawing/2014/main" id="{F445C172-D73B-B7E1-93CE-68E3F5A66DED}"/>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51</a:t>
            </a:fld>
            <a:endParaRPr lang="en-US"/>
          </a:p>
        </p:txBody>
      </p:sp>
    </p:spTree>
    <p:extLst>
      <p:ext uri="{BB962C8B-B14F-4D97-AF65-F5344CB8AC3E}">
        <p14:creationId xmlns:p14="http://schemas.microsoft.com/office/powerpoint/2010/main" val="325643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6BD2A9-D833-6137-FC42-EFC76A3E1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7B3A5-75C2-35CC-4E2D-0F7D465F3C41}"/>
              </a:ext>
            </a:extLst>
          </p:cNvPr>
          <p:cNvSpPr>
            <a:spLocks noGrp="1"/>
          </p:cNvSpPr>
          <p:nvPr>
            <p:ph type="title"/>
          </p:nvPr>
        </p:nvSpPr>
        <p:spPr/>
        <p:txBody>
          <a:bodyPr/>
          <a:lstStyle/>
          <a:p>
            <a:r>
              <a:rPr lang="en-US"/>
              <a:t>View Student Screen</a:t>
            </a:r>
          </a:p>
        </p:txBody>
      </p:sp>
      <p:pic>
        <p:nvPicPr>
          <p:cNvPr id="13" name="Picture 12" descr="The First Contact and PNP Profile are indicated on the View Student screen in Educator Portal">
            <a:extLst>
              <a:ext uri="{FF2B5EF4-FFF2-40B4-BE49-F238E27FC236}">
                <a16:creationId xmlns:a16="http://schemas.microsoft.com/office/drawing/2014/main" id="{6AA600A6-DEF3-1C10-E551-BDD823102C7E}"/>
              </a:ext>
            </a:extLst>
          </p:cNvPr>
          <p:cNvPicPr>
            <a:picLocks noChangeAspect="1"/>
          </p:cNvPicPr>
          <p:nvPr/>
        </p:nvPicPr>
        <p:blipFill>
          <a:blip r:embed="rId3"/>
          <a:stretch>
            <a:fillRect/>
          </a:stretch>
        </p:blipFill>
        <p:spPr>
          <a:xfrm>
            <a:off x="736598" y="1825625"/>
            <a:ext cx="6047619" cy="2838095"/>
          </a:xfrm>
          <a:prstGeom prst="rect">
            <a:avLst/>
          </a:prstGeom>
        </p:spPr>
      </p:pic>
      <p:sp>
        <p:nvSpPr>
          <p:cNvPr id="3" name="Slide Number Placeholder 5">
            <a:extLst>
              <a:ext uri="{FF2B5EF4-FFF2-40B4-BE49-F238E27FC236}">
                <a16:creationId xmlns:a16="http://schemas.microsoft.com/office/drawing/2014/main" id="{8D8F7CBA-0D1A-A547-5D31-EAAB2D1BD26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52</a:t>
            </a:fld>
            <a:endParaRPr lang="en-US"/>
          </a:p>
        </p:txBody>
      </p:sp>
    </p:spTree>
    <p:extLst>
      <p:ext uri="{BB962C8B-B14F-4D97-AF65-F5344CB8AC3E}">
        <p14:creationId xmlns:p14="http://schemas.microsoft.com/office/powerpoint/2010/main" val="2095115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Contact Survey</a:t>
            </a:r>
          </a:p>
        </p:txBody>
      </p:sp>
      <p:sp>
        <p:nvSpPr>
          <p:cNvPr id="5" name="Content Placeholder 4">
            <a:extLst>
              <a:ext uri="{FF2B5EF4-FFF2-40B4-BE49-F238E27FC236}">
                <a16:creationId xmlns:a16="http://schemas.microsoft.com/office/drawing/2014/main" id="{B59AF2BB-C85F-82FA-2438-A3C29B465BF4}"/>
              </a:ext>
            </a:extLst>
          </p:cNvPr>
          <p:cNvSpPr>
            <a:spLocks noGrp="1"/>
          </p:cNvSpPr>
          <p:nvPr>
            <p:ph idx="1"/>
          </p:nvPr>
        </p:nvSpPr>
        <p:spPr/>
        <p:txBody>
          <a:bodyPr/>
          <a:lstStyle/>
          <a:p>
            <a:r>
              <a:rPr lang="en-US"/>
              <a:t>Information in the First Contact Survey is used to determine the linkage level of a student’s first </a:t>
            </a:r>
            <a:r>
              <a:rPr lang="en-US" err="1"/>
              <a:t>testlet</a:t>
            </a:r>
            <a:r>
              <a:rPr lang="en-US"/>
              <a:t>.</a:t>
            </a:r>
          </a:p>
          <a:p>
            <a:r>
              <a:rPr lang="en-US"/>
              <a:t>Subsequent </a:t>
            </a:r>
            <a:r>
              <a:rPr lang="en-US" err="1"/>
              <a:t>testlets</a:t>
            </a:r>
            <a:r>
              <a:rPr lang="en-US"/>
              <a:t> are assigned based on student performance on the previous </a:t>
            </a:r>
            <a:r>
              <a:rPr lang="en-US" err="1"/>
              <a:t>testlet</a:t>
            </a:r>
            <a:r>
              <a:rPr lang="en-US"/>
              <a:t>.</a:t>
            </a:r>
          </a:p>
          <a:p>
            <a:endParaRPr lang="en-US"/>
          </a:p>
        </p:txBody>
      </p:sp>
      <p:sp>
        <p:nvSpPr>
          <p:cNvPr id="3" name="Slide Number Placeholder 5">
            <a:extLst>
              <a:ext uri="{FF2B5EF4-FFF2-40B4-BE49-F238E27FC236}">
                <a16:creationId xmlns:a16="http://schemas.microsoft.com/office/drawing/2014/main" id="{849879C8-C15A-9112-0857-8A648D292EAB}"/>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53</a:t>
            </a:fld>
            <a:endParaRPr lang="en-US"/>
          </a:p>
        </p:txBody>
      </p:sp>
    </p:spTree>
    <p:extLst>
      <p:ext uri="{BB962C8B-B14F-4D97-AF65-F5344CB8AC3E}">
        <p14:creationId xmlns:p14="http://schemas.microsoft.com/office/powerpoint/2010/main" val="267774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PNP Profile</a:t>
            </a:r>
          </a:p>
        </p:txBody>
      </p:sp>
      <p:sp>
        <p:nvSpPr>
          <p:cNvPr id="5" name="Content Placeholder 4">
            <a:extLst>
              <a:ext uri="{FF2B5EF4-FFF2-40B4-BE49-F238E27FC236}">
                <a16:creationId xmlns:a16="http://schemas.microsoft.com/office/drawing/2014/main" id="{CE2E7108-D5E4-472F-0C4E-182128DD3354}"/>
              </a:ext>
            </a:extLst>
          </p:cNvPr>
          <p:cNvSpPr>
            <a:spLocks noGrp="1"/>
          </p:cNvSpPr>
          <p:nvPr>
            <p:ph idx="1"/>
          </p:nvPr>
        </p:nvSpPr>
        <p:spPr/>
        <p:txBody>
          <a:bodyPr/>
          <a:lstStyle/>
          <a:p>
            <a:r>
              <a:rPr lang="en-US"/>
              <a:t>Informs the system which accessibility support features the student needs</a:t>
            </a:r>
          </a:p>
          <a:p>
            <a:pPr lvl="1"/>
            <a:r>
              <a:rPr lang="en-US"/>
              <a:t>Display Enhancements</a:t>
            </a:r>
          </a:p>
          <a:p>
            <a:pPr lvl="1"/>
            <a:r>
              <a:rPr lang="en-US"/>
              <a:t>Language &amp; Braille</a:t>
            </a:r>
          </a:p>
          <a:p>
            <a:pPr lvl="1"/>
            <a:r>
              <a:rPr lang="en-US"/>
              <a:t>Audio &amp; Environment</a:t>
            </a:r>
          </a:p>
          <a:p>
            <a:pPr lvl="1"/>
            <a:r>
              <a:rPr lang="en-US"/>
              <a:t>Other Supports</a:t>
            </a:r>
          </a:p>
        </p:txBody>
      </p:sp>
      <p:sp>
        <p:nvSpPr>
          <p:cNvPr id="3" name="Slide Number Placeholder 5">
            <a:extLst>
              <a:ext uri="{FF2B5EF4-FFF2-40B4-BE49-F238E27FC236}">
                <a16:creationId xmlns:a16="http://schemas.microsoft.com/office/drawing/2014/main" id="{A007BB32-32E1-58BC-E813-241569205B2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54</a:t>
            </a:fld>
            <a:endParaRPr lang="en-US"/>
          </a:p>
        </p:txBody>
      </p:sp>
    </p:spTree>
    <p:extLst>
      <p:ext uri="{BB962C8B-B14F-4D97-AF65-F5344CB8AC3E}">
        <p14:creationId xmlns:p14="http://schemas.microsoft.com/office/powerpoint/2010/main" val="3152370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01D5-1ED0-5894-53E8-7B992251BB5D}"/>
              </a:ext>
            </a:extLst>
          </p:cNvPr>
          <p:cNvSpPr>
            <a:spLocks noGrp="1"/>
          </p:cNvSpPr>
          <p:nvPr>
            <p:ph type="title"/>
          </p:nvPr>
        </p:nvSpPr>
        <p:spPr/>
        <p:txBody>
          <a:bodyPr>
            <a:normAutofit/>
          </a:bodyPr>
          <a:lstStyle/>
          <a:p>
            <a:r>
              <a:rPr lang="en-US"/>
              <a:t>Completing the First Contact Survey and PNP Profile</a:t>
            </a:r>
          </a:p>
        </p:txBody>
      </p:sp>
      <p:sp>
        <p:nvSpPr>
          <p:cNvPr id="3" name="Content Placeholder 2">
            <a:extLst>
              <a:ext uri="{FF2B5EF4-FFF2-40B4-BE49-F238E27FC236}">
                <a16:creationId xmlns:a16="http://schemas.microsoft.com/office/drawing/2014/main" id="{0E354334-69BE-E38B-E2C5-1365B454B1D5}"/>
              </a:ext>
            </a:extLst>
          </p:cNvPr>
          <p:cNvSpPr>
            <a:spLocks noGrp="1"/>
          </p:cNvSpPr>
          <p:nvPr>
            <p:ph idx="1"/>
          </p:nvPr>
        </p:nvSpPr>
        <p:spPr/>
        <p:txBody>
          <a:bodyPr/>
          <a:lstStyle/>
          <a:p>
            <a:r>
              <a:rPr lang="en-US"/>
              <a:t>For more information, watch the helplet titled </a:t>
            </a:r>
            <a:r>
              <a:rPr lang="en-US">
                <a:hlinkClick r:id="rId3"/>
              </a:rPr>
              <a:t>Completing the First Contact Survey and PNP Profile</a:t>
            </a:r>
            <a:r>
              <a:rPr lang="en-US"/>
              <a:t>.</a:t>
            </a:r>
          </a:p>
          <a:p>
            <a:pPr lvl="1"/>
            <a:r>
              <a:rPr lang="en-US"/>
              <a:t>Educator Resource Videos for Year-End Model States link on DLM webpage</a:t>
            </a:r>
          </a:p>
        </p:txBody>
      </p:sp>
      <p:sp>
        <p:nvSpPr>
          <p:cNvPr id="4" name="Slide Number Placeholder 5">
            <a:extLst>
              <a:ext uri="{FF2B5EF4-FFF2-40B4-BE49-F238E27FC236}">
                <a16:creationId xmlns:a16="http://schemas.microsoft.com/office/drawing/2014/main" id="{6DAC7A7B-0562-9E58-1162-E3947795E60B}"/>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55</a:t>
            </a:fld>
            <a:endParaRPr lang="en-US"/>
          </a:p>
        </p:txBody>
      </p:sp>
    </p:spTree>
    <p:extLst>
      <p:ext uri="{BB962C8B-B14F-4D97-AF65-F5344CB8AC3E}">
        <p14:creationId xmlns:p14="http://schemas.microsoft.com/office/powerpoint/2010/main" val="1138394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5B5C-19DE-4CE6-973E-CCF3B912DE3D}"/>
              </a:ext>
            </a:extLst>
          </p:cNvPr>
          <p:cNvSpPr>
            <a:spLocks noGrp="1"/>
          </p:cNvSpPr>
          <p:nvPr>
            <p:ph type="title"/>
          </p:nvPr>
        </p:nvSpPr>
        <p:spPr/>
        <p:txBody>
          <a:bodyPr/>
          <a:lstStyle/>
          <a:p>
            <a:r>
              <a:rPr lang="en-US"/>
              <a:t>DLM Testlet Overview</a:t>
            </a:r>
          </a:p>
        </p:txBody>
      </p:sp>
      <p:sp>
        <p:nvSpPr>
          <p:cNvPr id="3" name="Content Placeholder 2">
            <a:extLst>
              <a:ext uri="{FF2B5EF4-FFF2-40B4-BE49-F238E27FC236}">
                <a16:creationId xmlns:a16="http://schemas.microsoft.com/office/drawing/2014/main" id="{C73BA5CF-EF99-E391-13B0-B314FC28C032}"/>
              </a:ext>
            </a:extLst>
          </p:cNvPr>
          <p:cNvSpPr>
            <a:spLocks noGrp="1"/>
          </p:cNvSpPr>
          <p:nvPr>
            <p:ph idx="1"/>
          </p:nvPr>
        </p:nvSpPr>
        <p:spPr/>
        <p:txBody>
          <a:bodyPr/>
          <a:lstStyle/>
          <a:p>
            <a:r>
              <a:rPr lang="en-US"/>
              <a:t>Delivered over a period of several weeks</a:t>
            </a:r>
          </a:p>
          <a:p>
            <a:r>
              <a:rPr lang="en-US"/>
              <a:t>Individualized experience for students</a:t>
            </a:r>
          </a:p>
          <a:p>
            <a:r>
              <a:rPr lang="en-US"/>
              <a:t>Engagement activity at the beginning of the </a:t>
            </a:r>
            <a:r>
              <a:rPr lang="en-US" err="1"/>
              <a:t>testlet</a:t>
            </a:r>
            <a:r>
              <a:rPr lang="en-US"/>
              <a:t> followed by test items</a:t>
            </a:r>
          </a:p>
          <a:p>
            <a:r>
              <a:rPr lang="en-US" err="1"/>
              <a:t>Testlets</a:t>
            </a:r>
            <a:r>
              <a:rPr lang="en-US"/>
              <a:t> are delivered in Student Portal to rostered students with a submitted First Contact Survey when the assessment window opens.</a:t>
            </a:r>
          </a:p>
        </p:txBody>
      </p:sp>
      <p:sp>
        <p:nvSpPr>
          <p:cNvPr id="4" name="Slide Number Placeholder 5">
            <a:extLst>
              <a:ext uri="{FF2B5EF4-FFF2-40B4-BE49-F238E27FC236}">
                <a16:creationId xmlns:a16="http://schemas.microsoft.com/office/drawing/2014/main" id="{96430B2B-CD3A-177A-D2E1-BC4324E7EF7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56</a:t>
            </a:fld>
            <a:endParaRPr lang="en-US"/>
          </a:p>
        </p:txBody>
      </p:sp>
    </p:spTree>
    <p:extLst>
      <p:ext uri="{BB962C8B-B14F-4D97-AF65-F5344CB8AC3E}">
        <p14:creationId xmlns:p14="http://schemas.microsoft.com/office/powerpoint/2010/main" val="357597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196A-CCF9-E542-BFB0-EC96EC12AEF4}"/>
              </a:ext>
            </a:extLst>
          </p:cNvPr>
          <p:cNvSpPr>
            <a:spLocks noGrp="1"/>
          </p:cNvSpPr>
          <p:nvPr>
            <p:ph type="title"/>
          </p:nvPr>
        </p:nvSpPr>
        <p:spPr>
          <a:xfrm>
            <a:off x="736599" y="697049"/>
            <a:ext cx="10855633" cy="1030288"/>
          </a:xfrm>
        </p:spPr>
        <p:txBody>
          <a:bodyPr>
            <a:noAutofit/>
          </a:bodyPr>
          <a:lstStyle/>
          <a:p>
            <a:r>
              <a:rPr lang="en-US"/>
              <a:t>Administering ELA and Mathematics </a:t>
            </a:r>
            <a:r>
              <a:rPr lang="en-US" err="1"/>
              <a:t>Testlets</a:t>
            </a:r>
            <a:endParaRPr lang="en-US"/>
          </a:p>
        </p:txBody>
      </p:sp>
      <p:sp>
        <p:nvSpPr>
          <p:cNvPr id="3" name="Content Placeholder 2">
            <a:extLst>
              <a:ext uri="{FF2B5EF4-FFF2-40B4-BE49-F238E27FC236}">
                <a16:creationId xmlns:a16="http://schemas.microsoft.com/office/drawing/2014/main" id="{FE531EC8-B421-4937-AD34-A45945C7F070}"/>
              </a:ext>
            </a:extLst>
          </p:cNvPr>
          <p:cNvSpPr>
            <a:spLocks noGrp="1"/>
          </p:cNvSpPr>
          <p:nvPr>
            <p:ph idx="1"/>
          </p:nvPr>
        </p:nvSpPr>
        <p:spPr>
          <a:xfrm>
            <a:off x="736598" y="1839130"/>
            <a:ext cx="10855633" cy="4067175"/>
          </a:xfrm>
        </p:spPr>
        <p:txBody>
          <a:bodyPr>
            <a:normAutofit/>
          </a:bodyPr>
          <a:lstStyle/>
          <a:p>
            <a:pPr lvl="0"/>
            <a:r>
              <a:rPr lang="en-US"/>
              <a:t>The number of </a:t>
            </a:r>
            <a:r>
              <a:rPr lang="en-US" err="1"/>
              <a:t>testlets</a:t>
            </a:r>
            <a:r>
              <a:rPr lang="en-US"/>
              <a:t> varies by grade and subject.</a:t>
            </a:r>
          </a:p>
          <a:p>
            <a:pPr lvl="1"/>
            <a:r>
              <a:rPr lang="en-US"/>
              <a:t>Nine for ELA, including writing</a:t>
            </a:r>
          </a:p>
          <a:p>
            <a:pPr lvl="1"/>
            <a:r>
              <a:rPr lang="en-US"/>
              <a:t>6–8 for mathematics</a:t>
            </a:r>
          </a:p>
          <a:p>
            <a:pPr lvl="0"/>
            <a:r>
              <a:rPr lang="en-US"/>
              <a:t>Begins with an engagement activity followed by items</a:t>
            </a:r>
          </a:p>
          <a:p>
            <a:pPr lvl="0"/>
            <a:r>
              <a:rPr lang="en-US"/>
              <a:t>3–9 conceptually related items</a:t>
            </a:r>
          </a:p>
        </p:txBody>
      </p:sp>
      <p:sp>
        <p:nvSpPr>
          <p:cNvPr id="4" name="Slide Number Placeholder 5">
            <a:extLst>
              <a:ext uri="{FF2B5EF4-FFF2-40B4-BE49-F238E27FC236}">
                <a16:creationId xmlns:a16="http://schemas.microsoft.com/office/drawing/2014/main" id="{63773B8C-C254-EB85-8667-EFCD9C6518B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57</a:t>
            </a:fld>
            <a:endParaRPr lang="en-US"/>
          </a:p>
        </p:txBody>
      </p:sp>
    </p:spTree>
    <p:extLst>
      <p:ext uri="{BB962C8B-B14F-4D97-AF65-F5344CB8AC3E}">
        <p14:creationId xmlns:p14="http://schemas.microsoft.com/office/powerpoint/2010/main" val="462985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3FA2-0094-4F8E-B2CA-8E7C13FFB3B1}"/>
              </a:ext>
            </a:extLst>
          </p:cNvPr>
          <p:cNvSpPr>
            <a:spLocks noGrp="1"/>
          </p:cNvSpPr>
          <p:nvPr>
            <p:ph type="title"/>
          </p:nvPr>
        </p:nvSpPr>
        <p:spPr/>
        <p:txBody>
          <a:bodyPr>
            <a:normAutofit/>
          </a:bodyPr>
          <a:lstStyle/>
          <a:p>
            <a:r>
              <a:rPr lang="en-US"/>
              <a:t>Administering DLM Science </a:t>
            </a:r>
            <a:r>
              <a:rPr lang="en-US" err="1"/>
              <a:t>Testlets</a:t>
            </a:r>
            <a:endParaRPr lang="en-US"/>
          </a:p>
        </p:txBody>
      </p:sp>
      <p:sp>
        <p:nvSpPr>
          <p:cNvPr id="3" name="Content Placeholder 2">
            <a:extLst>
              <a:ext uri="{FF2B5EF4-FFF2-40B4-BE49-F238E27FC236}">
                <a16:creationId xmlns:a16="http://schemas.microsoft.com/office/drawing/2014/main" id="{80FA8FB0-A965-4A26-BF88-73BF3F1B9B94}"/>
              </a:ext>
            </a:extLst>
          </p:cNvPr>
          <p:cNvSpPr>
            <a:spLocks noGrp="1"/>
          </p:cNvSpPr>
          <p:nvPr>
            <p:ph idx="1"/>
          </p:nvPr>
        </p:nvSpPr>
        <p:spPr/>
        <p:txBody>
          <a:bodyPr/>
          <a:lstStyle/>
          <a:p>
            <a:r>
              <a:rPr lang="en-US"/>
              <a:t>9–10 </a:t>
            </a:r>
            <a:r>
              <a:rPr lang="en-US" err="1"/>
              <a:t>testlets</a:t>
            </a:r>
            <a:r>
              <a:rPr lang="en-US"/>
              <a:t> per student</a:t>
            </a:r>
          </a:p>
          <a:p>
            <a:pPr lvl="1"/>
            <a:r>
              <a:rPr lang="en-US"/>
              <a:t>10 </a:t>
            </a:r>
            <a:r>
              <a:rPr lang="en-US" err="1"/>
              <a:t>testlets</a:t>
            </a:r>
            <a:r>
              <a:rPr lang="en-US"/>
              <a:t> for high school biology</a:t>
            </a:r>
          </a:p>
          <a:p>
            <a:r>
              <a:rPr lang="en-US"/>
              <a:t>3–5 multiple-choice items per </a:t>
            </a:r>
            <a:r>
              <a:rPr lang="en-US" err="1"/>
              <a:t>testlet</a:t>
            </a:r>
            <a:endParaRPr lang="en-US"/>
          </a:p>
          <a:p>
            <a:pPr lvl="1"/>
            <a:r>
              <a:rPr lang="en-US"/>
              <a:t>Each </a:t>
            </a:r>
            <a:r>
              <a:rPr lang="en-US" err="1"/>
              <a:t>testlet</a:t>
            </a:r>
            <a:r>
              <a:rPr lang="en-US"/>
              <a:t> begins with an engagement activity.</a:t>
            </a:r>
          </a:p>
          <a:p>
            <a:endParaRPr lang="en-US"/>
          </a:p>
        </p:txBody>
      </p:sp>
      <p:sp>
        <p:nvSpPr>
          <p:cNvPr id="4" name="Slide Number Placeholder 5">
            <a:extLst>
              <a:ext uri="{FF2B5EF4-FFF2-40B4-BE49-F238E27FC236}">
                <a16:creationId xmlns:a16="http://schemas.microsoft.com/office/drawing/2014/main" id="{DE549DC4-C464-1A0F-6363-09C6A1B76AA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58</a:t>
            </a:fld>
            <a:endParaRPr lang="en-US"/>
          </a:p>
        </p:txBody>
      </p:sp>
    </p:spTree>
    <p:extLst>
      <p:ext uri="{BB962C8B-B14F-4D97-AF65-F5344CB8AC3E}">
        <p14:creationId xmlns:p14="http://schemas.microsoft.com/office/powerpoint/2010/main" val="1888523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1A25E9-EB15-28B6-851D-1175253FE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49038-9BC3-C948-3D86-8E30B63CB18D}"/>
              </a:ext>
            </a:extLst>
          </p:cNvPr>
          <p:cNvSpPr>
            <a:spLocks noGrp="1"/>
          </p:cNvSpPr>
          <p:nvPr>
            <p:ph type="title"/>
          </p:nvPr>
        </p:nvSpPr>
        <p:spPr/>
        <p:txBody>
          <a:bodyPr>
            <a:normAutofit/>
          </a:bodyPr>
          <a:lstStyle/>
          <a:p>
            <a:r>
              <a:rPr lang="en-US"/>
              <a:t>Testlet Information Page (TIP)</a:t>
            </a:r>
          </a:p>
        </p:txBody>
      </p:sp>
      <p:sp>
        <p:nvSpPr>
          <p:cNvPr id="3" name="Content Placeholder 2">
            <a:extLst>
              <a:ext uri="{FF2B5EF4-FFF2-40B4-BE49-F238E27FC236}">
                <a16:creationId xmlns:a16="http://schemas.microsoft.com/office/drawing/2014/main" id="{20282DB3-FB1D-DB61-B186-C6FAFC13C5F6}"/>
              </a:ext>
            </a:extLst>
          </p:cNvPr>
          <p:cNvSpPr>
            <a:spLocks noGrp="1"/>
          </p:cNvSpPr>
          <p:nvPr>
            <p:ph idx="1"/>
          </p:nvPr>
        </p:nvSpPr>
        <p:spPr/>
        <p:txBody>
          <a:bodyPr>
            <a:normAutofit/>
          </a:bodyPr>
          <a:lstStyle/>
          <a:p>
            <a:r>
              <a:rPr lang="en-US"/>
              <a:t>TIPs provide test administrators with information specific to each </a:t>
            </a:r>
            <a:r>
              <a:rPr lang="en-US" err="1"/>
              <a:t>testlet</a:t>
            </a:r>
            <a:r>
              <a:rPr lang="en-US"/>
              <a:t>, including</a:t>
            </a:r>
          </a:p>
          <a:p>
            <a:pPr lvl="1"/>
            <a:r>
              <a:rPr lang="en-US"/>
              <a:t>if the </a:t>
            </a:r>
            <a:r>
              <a:rPr lang="en-US" err="1"/>
              <a:t>testlet</a:t>
            </a:r>
            <a:r>
              <a:rPr lang="en-US"/>
              <a:t> is computer-delivered or teacher-administered</a:t>
            </a:r>
          </a:p>
          <a:p>
            <a:pPr lvl="1"/>
            <a:r>
              <a:rPr lang="en-US"/>
              <a:t>materials needed and how they can be used</a:t>
            </a:r>
          </a:p>
          <a:p>
            <a:r>
              <a:rPr lang="en-US"/>
              <a:t>Test administrators must download TIPs prior to assessing students.</a:t>
            </a:r>
          </a:p>
          <a:p>
            <a:r>
              <a:rPr lang="en-US"/>
              <a:t>View the first five minutes of </a:t>
            </a:r>
            <a:r>
              <a:rPr lang="en-US">
                <a:hlinkClick r:id="rId3"/>
              </a:rPr>
              <a:t>Overview of DLM English Language Arts </a:t>
            </a:r>
            <a:r>
              <a:rPr lang="en-US" err="1">
                <a:hlinkClick r:id="rId3"/>
              </a:rPr>
              <a:t>Testlets</a:t>
            </a:r>
            <a:r>
              <a:rPr lang="en-US"/>
              <a:t>.</a:t>
            </a:r>
          </a:p>
        </p:txBody>
      </p:sp>
      <p:sp>
        <p:nvSpPr>
          <p:cNvPr id="4" name="Slide Number Placeholder 5">
            <a:extLst>
              <a:ext uri="{FF2B5EF4-FFF2-40B4-BE49-F238E27FC236}">
                <a16:creationId xmlns:a16="http://schemas.microsoft.com/office/drawing/2014/main" id="{C87CA815-8EB9-7A21-9654-A1DB829CC14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59</a:t>
            </a:fld>
            <a:endParaRPr lang="en-US"/>
          </a:p>
        </p:txBody>
      </p:sp>
    </p:spTree>
    <p:extLst>
      <p:ext uri="{BB962C8B-B14F-4D97-AF65-F5344CB8AC3E}">
        <p14:creationId xmlns:p14="http://schemas.microsoft.com/office/powerpoint/2010/main" val="350444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a:t>Kite Suite Updates</a:t>
            </a:r>
          </a:p>
        </p:txBody>
      </p:sp>
      <p:sp>
        <p:nvSpPr>
          <p:cNvPr id="3" name="Text Placeholder 2">
            <a:extLst>
              <a:ext uri="{FF2B5EF4-FFF2-40B4-BE49-F238E27FC236}">
                <a16:creationId xmlns:a16="http://schemas.microsoft.com/office/drawing/2014/main" id="{0936B574-AC13-8F4F-D01C-F9836828EE17}"/>
              </a:ext>
            </a:extLst>
          </p:cNvPr>
          <p:cNvSpPr>
            <a:spLocks noGrp="1"/>
          </p:cNvSpPr>
          <p:nvPr>
            <p:ph type="body" idx="1"/>
          </p:nvPr>
        </p:nvSpPr>
        <p:spPr/>
        <p:txBody>
          <a:bodyPr/>
          <a:lstStyle/>
          <a:p>
            <a:endParaRPr lang="en-US"/>
          </a:p>
        </p:txBody>
      </p:sp>
      <p:sp>
        <p:nvSpPr>
          <p:cNvPr id="4" name="Slide Number Placeholder 5">
            <a:extLst>
              <a:ext uri="{FF2B5EF4-FFF2-40B4-BE49-F238E27FC236}">
                <a16:creationId xmlns:a16="http://schemas.microsoft.com/office/drawing/2014/main" id="{BCFC8E9F-3179-C2C7-285C-8D3F258215C3}"/>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a:t>
            </a:fld>
            <a:endParaRPr lang="en-US"/>
          </a:p>
        </p:txBody>
      </p:sp>
    </p:spTree>
    <p:extLst>
      <p:ext uri="{BB962C8B-B14F-4D97-AF65-F5344CB8AC3E}">
        <p14:creationId xmlns:p14="http://schemas.microsoft.com/office/powerpoint/2010/main" val="3827297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1224-A1F3-B962-6B31-FB65F75EA762}"/>
              </a:ext>
            </a:extLst>
          </p:cNvPr>
          <p:cNvSpPr>
            <a:spLocks noGrp="1"/>
          </p:cNvSpPr>
          <p:nvPr>
            <p:ph type="title"/>
          </p:nvPr>
        </p:nvSpPr>
        <p:spPr/>
        <p:txBody>
          <a:bodyPr>
            <a:normAutofit/>
          </a:bodyPr>
          <a:lstStyle/>
          <a:p>
            <a:r>
              <a:rPr lang="en-US"/>
              <a:t>The Importance of Testlet Engagement Activities</a:t>
            </a:r>
          </a:p>
        </p:txBody>
      </p:sp>
      <p:sp>
        <p:nvSpPr>
          <p:cNvPr id="3" name="Content Placeholder 2">
            <a:extLst>
              <a:ext uri="{FF2B5EF4-FFF2-40B4-BE49-F238E27FC236}">
                <a16:creationId xmlns:a16="http://schemas.microsoft.com/office/drawing/2014/main" id="{175CD18D-B053-86B2-C04B-98F6E6F5E211}"/>
              </a:ext>
            </a:extLst>
          </p:cNvPr>
          <p:cNvSpPr>
            <a:spLocks noGrp="1"/>
          </p:cNvSpPr>
          <p:nvPr>
            <p:ph idx="1"/>
          </p:nvPr>
        </p:nvSpPr>
        <p:spPr/>
        <p:txBody>
          <a:bodyPr/>
          <a:lstStyle/>
          <a:p>
            <a:r>
              <a:rPr lang="en-US"/>
              <a:t>Activates prior knowledge</a:t>
            </a:r>
          </a:p>
          <a:p>
            <a:r>
              <a:rPr lang="en-US"/>
              <a:t>Motivates students</a:t>
            </a:r>
          </a:p>
          <a:p>
            <a:r>
              <a:rPr lang="en-US"/>
              <a:t>Provides context to test items </a:t>
            </a:r>
          </a:p>
          <a:p>
            <a:r>
              <a:rPr lang="en-US"/>
              <a:t>View </a:t>
            </a:r>
            <a:r>
              <a:rPr lang="en-US">
                <a:hlinkClick r:id="rId3"/>
              </a:rPr>
              <a:t>Overview of DLM English Language Arts </a:t>
            </a:r>
            <a:r>
              <a:rPr lang="en-US" err="1">
                <a:hlinkClick r:id="rId3"/>
              </a:rPr>
              <a:t>Testlets</a:t>
            </a:r>
            <a:r>
              <a:rPr lang="en-US"/>
              <a:t> </a:t>
            </a:r>
          </a:p>
          <a:p>
            <a:pPr lvl="1"/>
            <a:r>
              <a:rPr lang="en-US"/>
              <a:t>Begin at 5 minutes and 15 seconds</a:t>
            </a:r>
          </a:p>
        </p:txBody>
      </p:sp>
      <p:sp>
        <p:nvSpPr>
          <p:cNvPr id="4" name="Slide Number Placeholder 5">
            <a:extLst>
              <a:ext uri="{FF2B5EF4-FFF2-40B4-BE49-F238E27FC236}">
                <a16:creationId xmlns:a16="http://schemas.microsoft.com/office/drawing/2014/main" id="{DB113F49-5B4E-E4D3-F889-E583C7411B0E}"/>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60</a:t>
            </a:fld>
            <a:endParaRPr lang="en-US"/>
          </a:p>
        </p:txBody>
      </p:sp>
    </p:spTree>
    <p:extLst>
      <p:ext uri="{BB962C8B-B14F-4D97-AF65-F5344CB8AC3E}">
        <p14:creationId xmlns:p14="http://schemas.microsoft.com/office/powerpoint/2010/main" val="1436496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67FE9-B094-47E1-AD82-97A3BC104E7C}"/>
              </a:ext>
            </a:extLst>
          </p:cNvPr>
          <p:cNvSpPr>
            <a:spLocks noGrp="1"/>
          </p:cNvSpPr>
          <p:nvPr>
            <p:ph type="title"/>
          </p:nvPr>
        </p:nvSpPr>
        <p:spPr/>
        <p:txBody>
          <a:bodyPr/>
          <a:lstStyle/>
          <a:p>
            <a:r>
              <a:rPr lang="en-US"/>
              <a:t>Writing Samples</a:t>
            </a:r>
          </a:p>
        </p:txBody>
      </p:sp>
      <p:sp>
        <p:nvSpPr>
          <p:cNvPr id="5" name="Content Placeholder 4">
            <a:extLst>
              <a:ext uri="{FF2B5EF4-FFF2-40B4-BE49-F238E27FC236}">
                <a16:creationId xmlns:a16="http://schemas.microsoft.com/office/drawing/2014/main" id="{A4E132F8-4FFF-4C12-81A1-0E05FB26CFFE}"/>
              </a:ext>
            </a:extLst>
          </p:cNvPr>
          <p:cNvSpPr>
            <a:spLocks noGrp="1"/>
          </p:cNvSpPr>
          <p:nvPr>
            <p:ph idx="1"/>
          </p:nvPr>
        </p:nvSpPr>
        <p:spPr/>
        <p:txBody>
          <a:bodyPr>
            <a:normAutofit/>
          </a:bodyPr>
          <a:lstStyle/>
          <a:p>
            <a:r>
              <a:rPr lang="en-US"/>
              <a:t>Only the student’s test administrator can upload writing samples in Educator Portal.</a:t>
            </a:r>
          </a:p>
          <a:p>
            <a:pPr lvl="1"/>
            <a:r>
              <a:rPr lang="en-US"/>
              <a:t>A direct link is available only to the rostered test administrator.</a:t>
            </a:r>
          </a:p>
          <a:p>
            <a:r>
              <a:rPr lang="en-US"/>
              <a:t>Test administrators are required to scan and upload each student’s writing sample.</a:t>
            </a:r>
          </a:p>
          <a:p>
            <a:r>
              <a:rPr lang="en-US"/>
              <a:t>State policy determines where and for how long writing samples are stored after the testing window closes.</a:t>
            </a:r>
          </a:p>
        </p:txBody>
      </p:sp>
      <p:sp>
        <p:nvSpPr>
          <p:cNvPr id="2" name="Slide Number Placeholder 5">
            <a:extLst>
              <a:ext uri="{FF2B5EF4-FFF2-40B4-BE49-F238E27FC236}">
                <a16:creationId xmlns:a16="http://schemas.microsoft.com/office/drawing/2014/main" id="{DB2DEA58-9D08-ABB5-5171-2070EDDEC72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61</a:t>
            </a:fld>
            <a:endParaRPr lang="en-US"/>
          </a:p>
        </p:txBody>
      </p:sp>
    </p:spTree>
    <p:extLst>
      <p:ext uri="{BB962C8B-B14F-4D97-AF65-F5344CB8AC3E}">
        <p14:creationId xmlns:p14="http://schemas.microsoft.com/office/powerpoint/2010/main" val="823038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FE15F3-D625-54B6-8235-880CF34A4F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F1D15F-4FB6-03CB-9AC1-ADB5433E63A3}"/>
              </a:ext>
            </a:extLst>
          </p:cNvPr>
          <p:cNvSpPr>
            <a:spLocks noGrp="1"/>
          </p:cNvSpPr>
          <p:nvPr>
            <p:ph type="title"/>
          </p:nvPr>
        </p:nvSpPr>
        <p:spPr/>
        <p:txBody>
          <a:bodyPr/>
          <a:lstStyle/>
          <a:p>
            <a:r>
              <a:rPr lang="en-US"/>
              <a:t>Annual Teacher Surveys (1)</a:t>
            </a:r>
          </a:p>
        </p:txBody>
      </p:sp>
      <p:sp>
        <p:nvSpPr>
          <p:cNvPr id="5" name="Content Placeholder 4">
            <a:extLst>
              <a:ext uri="{FF2B5EF4-FFF2-40B4-BE49-F238E27FC236}">
                <a16:creationId xmlns:a16="http://schemas.microsoft.com/office/drawing/2014/main" id="{0686C176-759A-1FBB-6186-226AEFB74095}"/>
              </a:ext>
            </a:extLst>
          </p:cNvPr>
          <p:cNvSpPr>
            <a:spLocks noGrp="1"/>
          </p:cNvSpPr>
          <p:nvPr>
            <p:ph idx="1"/>
          </p:nvPr>
        </p:nvSpPr>
        <p:spPr/>
        <p:txBody>
          <a:bodyPr>
            <a:normAutofit/>
          </a:bodyPr>
          <a:lstStyle/>
          <a:p>
            <a:r>
              <a:rPr lang="en-US"/>
              <a:t>Collects evidence on the quality of the assessment system</a:t>
            </a:r>
          </a:p>
          <a:p>
            <a:r>
              <a:rPr lang="en-US"/>
              <a:t>Gathers feedback on teacher and student experiences</a:t>
            </a:r>
          </a:p>
          <a:p>
            <a:r>
              <a:rPr lang="en-US"/>
              <a:t>Evaluates statements in the DLM validity argument</a:t>
            </a:r>
          </a:p>
          <a:p>
            <a:r>
              <a:rPr lang="en-US"/>
              <a:t>Provides technical evidence needed for federal peer review submissions</a:t>
            </a:r>
          </a:p>
          <a:p>
            <a:r>
              <a:rPr lang="en-US"/>
              <a:t>Informs programmatic improvements</a:t>
            </a:r>
          </a:p>
          <a:p>
            <a:endParaRPr lang="en-US"/>
          </a:p>
          <a:p>
            <a:endParaRPr lang="en-US"/>
          </a:p>
          <a:p>
            <a:endParaRPr lang="en-US"/>
          </a:p>
        </p:txBody>
      </p:sp>
      <p:sp>
        <p:nvSpPr>
          <p:cNvPr id="2" name="Slide Number Placeholder 5">
            <a:extLst>
              <a:ext uri="{FF2B5EF4-FFF2-40B4-BE49-F238E27FC236}">
                <a16:creationId xmlns:a16="http://schemas.microsoft.com/office/drawing/2014/main" id="{19E33841-3920-032E-26FF-C8840610BDA8}"/>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62</a:t>
            </a:fld>
            <a:endParaRPr lang="en-US"/>
          </a:p>
        </p:txBody>
      </p:sp>
    </p:spTree>
    <p:extLst>
      <p:ext uri="{BB962C8B-B14F-4D97-AF65-F5344CB8AC3E}">
        <p14:creationId xmlns:p14="http://schemas.microsoft.com/office/powerpoint/2010/main" val="1382985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6EAC31-2188-DE83-E7B8-15A9BAF043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B709E9-2313-A525-0C98-076A904727D5}"/>
              </a:ext>
            </a:extLst>
          </p:cNvPr>
          <p:cNvSpPr>
            <a:spLocks noGrp="1"/>
          </p:cNvSpPr>
          <p:nvPr>
            <p:ph type="title"/>
          </p:nvPr>
        </p:nvSpPr>
        <p:spPr/>
        <p:txBody>
          <a:bodyPr/>
          <a:lstStyle/>
          <a:p>
            <a:r>
              <a:rPr lang="en-US"/>
              <a:t>Annual Teacher Surveys (2)</a:t>
            </a:r>
          </a:p>
        </p:txBody>
      </p:sp>
      <p:sp>
        <p:nvSpPr>
          <p:cNvPr id="5" name="Content Placeholder 4">
            <a:extLst>
              <a:ext uri="{FF2B5EF4-FFF2-40B4-BE49-F238E27FC236}">
                <a16:creationId xmlns:a16="http://schemas.microsoft.com/office/drawing/2014/main" id="{8ACB344E-8E21-ABEF-B2AF-B965337B6B84}"/>
              </a:ext>
            </a:extLst>
          </p:cNvPr>
          <p:cNvSpPr>
            <a:spLocks noGrp="1"/>
          </p:cNvSpPr>
          <p:nvPr>
            <p:ph idx="1"/>
          </p:nvPr>
        </p:nvSpPr>
        <p:spPr/>
        <p:txBody>
          <a:bodyPr>
            <a:normAutofit/>
          </a:bodyPr>
          <a:lstStyle/>
          <a:p>
            <a:r>
              <a:rPr lang="en-US"/>
              <a:t>Associated with a student’s SSID</a:t>
            </a:r>
          </a:p>
          <a:p>
            <a:r>
              <a:rPr lang="en-US"/>
              <a:t>Should be completed after student testing is complete</a:t>
            </a:r>
          </a:p>
          <a:p>
            <a:r>
              <a:rPr lang="en-US"/>
              <a:t>Must be submitted before the spring window closes</a:t>
            </a:r>
          </a:p>
          <a:p>
            <a:r>
              <a:rPr lang="en-US"/>
              <a:t>Are required for at least one student</a:t>
            </a:r>
          </a:p>
          <a:p>
            <a:endParaRPr lang="en-US"/>
          </a:p>
        </p:txBody>
      </p:sp>
      <p:sp>
        <p:nvSpPr>
          <p:cNvPr id="2" name="Slide Number Placeholder 5">
            <a:extLst>
              <a:ext uri="{FF2B5EF4-FFF2-40B4-BE49-F238E27FC236}">
                <a16:creationId xmlns:a16="http://schemas.microsoft.com/office/drawing/2014/main" id="{3488381C-A004-3BBC-75E2-F6D82B861942}"/>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63</a:t>
            </a:fld>
            <a:endParaRPr lang="en-US"/>
          </a:p>
        </p:txBody>
      </p:sp>
    </p:spTree>
    <p:extLst>
      <p:ext uri="{BB962C8B-B14F-4D97-AF65-F5344CB8AC3E}">
        <p14:creationId xmlns:p14="http://schemas.microsoft.com/office/powerpoint/2010/main" val="3188748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Data Verification and Revisions</a:t>
            </a:r>
          </a:p>
        </p:txBody>
      </p:sp>
      <p:sp>
        <p:nvSpPr>
          <p:cNvPr id="3" name="Content Placeholder 2">
            <a:extLst>
              <a:ext uri="{FF2B5EF4-FFF2-40B4-BE49-F238E27FC236}">
                <a16:creationId xmlns:a16="http://schemas.microsoft.com/office/drawing/2014/main" id="{558AC71C-CF9A-4FE1-A4BE-22A21342C96C}"/>
              </a:ext>
            </a:extLst>
          </p:cNvPr>
          <p:cNvSpPr>
            <a:spLocks noGrp="1"/>
          </p:cNvSpPr>
          <p:nvPr>
            <p:ph idx="1"/>
          </p:nvPr>
        </p:nvSpPr>
        <p:spPr/>
        <p:txBody>
          <a:bodyPr/>
          <a:lstStyle/>
          <a:p>
            <a:pPr lvl="0"/>
            <a:r>
              <a:rPr lang="en-US"/>
              <a:t>Test coordinators should verify the accuracy of data and make changes as necessary.</a:t>
            </a:r>
          </a:p>
          <a:p>
            <a:pPr lvl="0"/>
            <a:r>
              <a:rPr lang="en-US"/>
              <a:t>Data changes can be made any time before or during the assessment window.</a:t>
            </a:r>
          </a:p>
          <a:p>
            <a:pPr lvl="0"/>
            <a:r>
              <a:rPr lang="en-US"/>
              <a:t>Refer to the </a:t>
            </a:r>
            <a:r>
              <a:rPr lang="en-US" cap="small"/>
              <a:t>Data Management Manual </a:t>
            </a:r>
            <a:r>
              <a:rPr lang="en-US"/>
              <a:t>when monitoring data.</a:t>
            </a:r>
          </a:p>
        </p:txBody>
      </p:sp>
      <p:sp>
        <p:nvSpPr>
          <p:cNvPr id="4" name="Slide Number Placeholder 5">
            <a:extLst>
              <a:ext uri="{FF2B5EF4-FFF2-40B4-BE49-F238E27FC236}">
                <a16:creationId xmlns:a16="http://schemas.microsoft.com/office/drawing/2014/main" id="{8ACD9EEA-D6F0-D7F7-C228-F20333E15DAD}"/>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64</a:t>
            </a:fld>
            <a:endParaRPr lang="en-US"/>
          </a:p>
        </p:txBody>
      </p:sp>
    </p:spTree>
    <p:extLst>
      <p:ext uri="{BB962C8B-B14F-4D97-AF65-F5344CB8AC3E}">
        <p14:creationId xmlns:p14="http://schemas.microsoft.com/office/powerpoint/2010/main" val="4281900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descr="A sc">
            <a:extLst>
              <a:ext uri="{FF2B5EF4-FFF2-40B4-BE49-F238E27FC236}">
                <a16:creationId xmlns:a16="http://schemas.microsoft.com/office/drawing/2014/main" id="{0541D82E-1969-4339-B251-8523C8E7071B}"/>
              </a:ext>
            </a:extLst>
          </p:cNvPr>
          <p:cNvSpPr>
            <a:spLocks noGrp="1"/>
          </p:cNvSpPr>
          <p:nvPr>
            <p:ph type="title"/>
          </p:nvPr>
        </p:nvSpPr>
        <p:spPr/>
        <p:txBody>
          <a:bodyPr anchor="ctr">
            <a:normAutofit/>
          </a:bodyPr>
          <a:lstStyle/>
          <a:p>
            <a:r>
              <a:rPr lang="en-US"/>
              <a:t>Where to Complete Data Management Tasks</a:t>
            </a:r>
          </a:p>
        </p:txBody>
      </p:sp>
      <p:pic>
        <p:nvPicPr>
          <p:cNvPr id="3" name="Picture 2" descr="The Settings dropdown and Users, Students and Rosters options are indicated in the Kite Educator Portal">
            <a:extLst>
              <a:ext uri="{FF2B5EF4-FFF2-40B4-BE49-F238E27FC236}">
                <a16:creationId xmlns:a16="http://schemas.microsoft.com/office/drawing/2014/main" id="{4586BE1A-AAAA-32F1-CDBB-AEAE48745539}"/>
              </a:ext>
            </a:extLst>
          </p:cNvPr>
          <p:cNvPicPr>
            <a:picLocks noChangeAspect="1"/>
          </p:cNvPicPr>
          <p:nvPr/>
        </p:nvPicPr>
        <p:blipFill>
          <a:blip r:embed="rId3"/>
          <a:srcRect/>
          <a:stretch/>
        </p:blipFill>
        <p:spPr>
          <a:xfrm>
            <a:off x="860340" y="1924413"/>
            <a:ext cx="5318824" cy="1986103"/>
          </a:xfrm>
          <a:prstGeom prst="rect">
            <a:avLst/>
          </a:prstGeom>
        </p:spPr>
      </p:pic>
      <p:sp>
        <p:nvSpPr>
          <p:cNvPr id="13" name="Content Placeholder 3">
            <a:extLst>
              <a:ext uri="{FF2B5EF4-FFF2-40B4-BE49-F238E27FC236}">
                <a16:creationId xmlns:a16="http://schemas.microsoft.com/office/drawing/2014/main" id="{32F46192-088B-C02C-0B52-7C89167DB17F}"/>
              </a:ext>
            </a:extLst>
          </p:cNvPr>
          <p:cNvSpPr>
            <a:spLocks noGrp="1"/>
          </p:cNvSpPr>
          <p:nvPr>
            <p:ph sz="half" idx="1"/>
          </p:nvPr>
        </p:nvSpPr>
        <p:spPr>
          <a:xfrm>
            <a:off x="6359948" y="1846262"/>
            <a:ext cx="5445609" cy="4016058"/>
          </a:xfrm>
        </p:spPr>
        <p:txBody>
          <a:bodyPr>
            <a:normAutofit/>
          </a:bodyPr>
          <a:lstStyle/>
          <a:p>
            <a:r>
              <a:rPr lang="en-US"/>
              <a:t>To manage data, select </a:t>
            </a:r>
            <a:r>
              <a:rPr lang="en-US" b="1"/>
              <a:t>Settings</a:t>
            </a:r>
            <a:r>
              <a:rPr lang="en-US"/>
              <a:t> on the Educator Portal homepage. From the available options, select</a:t>
            </a:r>
          </a:p>
          <a:p>
            <a:pPr lvl="1"/>
            <a:r>
              <a:rPr lang="en-US" b="1"/>
              <a:t>Users</a:t>
            </a:r>
          </a:p>
          <a:p>
            <a:pPr lvl="1"/>
            <a:r>
              <a:rPr lang="en-US" b="1"/>
              <a:t>Students</a:t>
            </a:r>
          </a:p>
          <a:p>
            <a:pPr lvl="1"/>
            <a:r>
              <a:rPr lang="en-US" b="1"/>
              <a:t>Rosters</a:t>
            </a:r>
          </a:p>
        </p:txBody>
      </p:sp>
      <p:sp>
        <p:nvSpPr>
          <p:cNvPr id="2" name="Slide Number Placeholder 5">
            <a:extLst>
              <a:ext uri="{FF2B5EF4-FFF2-40B4-BE49-F238E27FC236}">
                <a16:creationId xmlns:a16="http://schemas.microsoft.com/office/drawing/2014/main" id="{F3A564E5-C829-A1A7-FBEE-52A00E186FBA}"/>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65</a:t>
            </a:fld>
            <a:endParaRPr lang="en-US"/>
          </a:p>
        </p:txBody>
      </p:sp>
    </p:spTree>
    <p:extLst>
      <p:ext uri="{BB962C8B-B14F-4D97-AF65-F5344CB8AC3E}">
        <p14:creationId xmlns:p14="http://schemas.microsoft.com/office/powerpoint/2010/main" val="344092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Monitoring the Assessment</a:t>
            </a:r>
          </a:p>
        </p:txBody>
      </p:sp>
      <p:sp>
        <p:nvSpPr>
          <p:cNvPr id="3" name="Text Placeholder 2">
            <a:extLst>
              <a:ext uri="{FF2B5EF4-FFF2-40B4-BE49-F238E27FC236}">
                <a16:creationId xmlns:a16="http://schemas.microsoft.com/office/drawing/2014/main" id="{07E71D74-7174-52B0-3547-50BA4D168030}"/>
              </a:ext>
            </a:extLst>
          </p:cNvPr>
          <p:cNvSpPr>
            <a:spLocks noGrp="1"/>
          </p:cNvSpPr>
          <p:nvPr>
            <p:ph type="body" idx="1"/>
          </p:nvPr>
        </p:nvSpPr>
        <p:spPr/>
        <p:txBody>
          <a:bodyPr/>
          <a:lstStyle/>
          <a:p>
            <a:endParaRPr lang="en-US"/>
          </a:p>
        </p:txBody>
      </p:sp>
      <p:sp>
        <p:nvSpPr>
          <p:cNvPr id="2" name="Slide Number Placeholder 5">
            <a:extLst>
              <a:ext uri="{FF2B5EF4-FFF2-40B4-BE49-F238E27FC236}">
                <a16:creationId xmlns:a16="http://schemas.microsoft.com/office/drawing/2014/main" id="{2F4FA6B8-5826-8689-6F20-ABAE89E2935E}"/>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66</a:t>
            </a:fld>
            <a:endParaRPr lang="en-US"/>
          </a:p>
        </p:txBody>
      </p:sp>
    </p:spTree>
    <p:extLst>
      <p:ext uri="{BB962C8B-B14F-4D97-AF65-F5344CB8AC3E}">
        <p14:creationId xmlns:p14="http://schemas.microsoft.com/office/powerpoint/2010/main" val="2305060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Extracts</a:t>
            </a:r>
            <a:r>
              <a:rPr lang="en-US" dirty="0"/>
              <a:t> (1)</a:t>
            </a:r>
            <a:endParaRPr lang="en-US"/>
          </a:p>
        </p:txBody>
      </p:sp>
      <p:sp>
        <p:nvSpPr>
          <p:cNvPr id="3" name="Content Placeholder 2">
            <a:extLst>
              <a:ext uri="{FF2B5EF4-FFF2-40B4-BE49-F238E27FC236}">
                <a16:creationId xmlns:a16="http://schemas.microsoft.com/office/drawing/2014/main" id="{F2258E49-147C-4D9F-BC16-7C2A4B389544}"/>
              </a:ext>
            </a:extLst>
          </p:cNvPr>
          <p:cNvSpPr>
            <a:spLocks noGrp="1"/>
          </p:cNvSpPr>
          <p:nvPr>
            <p:ph idx="1"/>
          </p:nvPr>
        </p:nvSpPr>
        <p:spPr/>
        <p:txBody>
          <a:bodyPr/>
          <a:lstStyle/>
          <a:p>
            <a:pPr lvl="0"/>
            <a:r>
              <a:rPr lang="en-US"/>
              <a:t>Available in Educator Portal to help monitor the assessment.</a:t>
            </a:r>
          </a:p>
          <a:p>
            <a:pPr lvl="1"/>
            <a:r>
              <a:rPr lang="en-US"/>
              <a:t>Under the Reports tab</a:t>
            </a:r>
          </a:p>
          <a:p>
            <a:pPr lvl="0"/>
            <a:r>
              <a:rPr lang="en-US"/>
              <a:t>Based on user role</a:t>
            </a:r>
          </a:p>
          <a:p>
            <a:pPr lvl="1"/>
            <a:r>
              <a:rPr lang="en-US"/>
              <a:t>District users = district-level extracts</a:t>
            </a:r>
          </a:p>
          <a:p>
            <a:pPr lvl="1"/>
            <a:r>
              <a:rPr lang="en-US"/>
              <a:t>Building users = building-level extracts</a:t>
            </a:r>
          </a:p>
          <a:p>
            <a:pPr lvl="1"/>
            <a:r>
              <a:rPr lang="en-US"/>
              <a:t>Teachers = student and class extracts</a:t>
            </a:r>
          </a:p>
          <a:p>
            <a:pPr lvl="0"/>
            <a:r>
              <a:rPr lang="en-US"/>
              <a:t>Provided in .CSV format</a:t>
            </a:r>
          </a:p>
        </p:txBody>
      </p:sp>
      <p:sp>
        <p:nvSpPr>
          <p:cNvPr id="4" name="Slide Number Placeholder 5">
            <a:extLst>
              <a:ext uri="{FF2B5EF4-FFF2-40B4-BE49-F238E27FC236}">
                <a16:creationId xmlns:a16="http://schemas.microsoft.com/office/drawing/2014/main" id="{65B7ABC5-F569-1AC2-2672-3E4DD516EB13}"/>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67</a:t>
            </a:fld>
            <a:endParaRPr lang="en-US"/>
          </a:p>
        </p:txBody>
      </p:sp>
    </p:spTree>
    <p:extLst>
      <p:ext uri="{BB962C8B-B14F-4D97-AF65-F5344CB8AC3E}">
        <p14:creationId xmlns:p14="http://schemas.microsoft.com/office/powerpoint/2010/main" val="1363296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965AEF-6A21-64BB-C69A-E81CC7163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C68F8-8D72-9D81-C7B6-D42EC2365E35}"/>
              </a:ext>
            </a:extLst>
          </p:cNvPr>
          <p:cNvSpPr>
            <a:spLocks noGrp="1"/>
          </p:cNvSpPr>
          <p:nvPr>
            <p:ph type="title"/>
          </p:nvPr>
        </p:nvSpPr>
        <p:spPr/>
        <p:txBody>
          <a:bodyPr/>
          <a:lstStyle/>
          <a:p>
            <a:r>
              <a:rPr lang="en-US"/>
              <a:t>Extracts, Reports, and the Dashboard</a:t>
            </a:r>
          </a:p>
        </p:txBody>
      </p:sp>
      <p:sp>
        <p:nvSpPr>
          <p:cNvPr id="3" name="Content Placeholder 2">
            <a:extLst>
              <a:ext uri="{FF2B5EF4-FFF2-40B4-BE49-F238E27FC236}">
                <a16:creationId xmlns:a16="http://schemas.microsoft.com/office/drawing/2014/main" id="{1680C281-88BA-77A3-D525-532ACE5B47E5}"/>
              </a:ext>
            </a:extLst>
          </p:cNvPr>
          <p:cNvSpPr>
            <a:spLocks noGrp="1"/>
          </p:cNvSpPr>
          <p:nvPr>
            <p:ph idx="1"/>
          </p:nvPr>
        </p:nvSpPr>
        <p:spPr/>
        <p:txBody>
          <a:bodyPr/>
          <a:lstStyle/>
          <a:p>
            <a:pPr lvl="0"/>
            <a:r>
              <a:rPr lang="en-US"/>
              <a:t>15 extracts are available to help monitor preparedness for the assessment and testing progress during the assessment window.</a:t>
            </a:r>
          </a:p>
          <a:p>
            <a:pPr lvl="0"/>
            <a:r>
              <a:rPr lang="en-US"/>
              <a:t> Several reports are available, such as the Student Progress report.</a:t>
            </a:r>
          </a:p>
          <a:p>
            <a:pPr lvl="0"/>
            <a:r>
              <a:rPr lang="en-US"/>
              <a:t>The Dashboard can provide percentages toward blueprint completion and other helpful information.</a:t>
            </a:r>
          </a:p>
          <a:p>
            <a:pPr lvl="1"/>
            <a:endParaRPr lang="en-US">
              <a:highlight>
                <a:srgbClr val="FFFF00"/>
              </a:highlight>
            </a:endParaRPr>
          </a:p>
          <a:p>
            <a:pPr marL="457200" lvl="1" indent="0">
              <a:buNone/>
            </a:pPr>
            <a:endParaRPr lang="en-US">
              <a:highlight>
                <a:srgbClr val="FFFF00"/>
              </a:highlight>
            </a:endParaRPr>
          </a:p>
        </p:txBody>
      </p:sp>
      <p:sp>
        <p:nvSpPr>
          <p:cNvPr id="4" name="Slide Number Placeholder 5">
            <a:extLst>
              <a:ext uri="{FF2B5EF4-FFF2-40B4-BE49-F238E27FC236}">
                <a16:creationId xmlns:a16="http://schemas.microsoft.com/office/drawing/2014/main" id="{3E186332-020B-0690-D50D-68797337B33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68</a:t>
            </a:fld>
            <a:endParaRPr lang="en-US"/>
          </a:p>
        </p:txBody>
      </p:sp>
    </p:spTree>
    <p:extLst>
      <p:ext uri="{BB962C8B-B14F-4D97-AF65-F5344CB8AC3E}">
        <p14:creationId xmlns:p14="http://schemas.microsoft.com/office/powerpoint/2010/main" val="1066015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18E2-A5CE-AED0-2A99-EC1EC93E992F}"/>
              </a:ext>
            </a:extLst>
          </p:cNvPr>
          <p:cNvSpPr>
            <a:spLocks noGrp="1"/>
          </p:cNvSpPr>
          <p:nvPr>
            <p:ph type="title"/>
          </p:nvPr>
        </p:nvSpPr>
        <p:spPr/>
        <p:txBody>
          <a:bodyPr/>
          <a:lstStyle/>
          <a:p>
            <a:r>
              <a:rPr lang="en-US"/>
              <a:t>Short Duration Testing</a:t>
            </a:r>
          </a:p>
        </p:txBody>
      </p:sp>
      <p:sp>
        <p:nvSpPr>
          <p:cNvPr id="3" name="Content Placeholder 2">
            <a:extLst>
              <a:ext uri="{FF2B5EF4-FFF2-40B4-BE49-F238E27FC236}">
                <a16:creationId xmlns:a16="http://schemas.microsoft.com/office/drawing/2014/main" id="{435541AC-C2F3-F3CA-0981-BEE6BA8826E3}"/>
              </a:ext>
            </a:extLst>
          </p:cNvPr>
          <p:cNvSpPr>
            <a:spLocks noGrp="1"/>
          </p:cNvSpPr>
          <p:nvPr>
            <p:ph idx="1"/>
          </p:nvPr>
        </p:nvSpPr>
        <p:spPr/>
        <p:txBody>
          <a:bodyPr/>
          <a:lstStyle/>
          <a:p>
            <a:r>
              <a:rPr lang="en-US"/>
              <a:t>The timespan displays Hour: Minutes: Seconds 00:00:00 for each subject and is updated twice daily.</a:t>
            </a:r>
          </a:p>
          <a:p>
            <a:r>
              <a:rPr lang="en-US"/>
              <a:t>The minimum number of seconds for each subject is</a:t>
            </a:r>
          </a:p>
          <a:p>
            <a:pPr lvl="1"/>
            <a:r>
              <a:rPr lang="en-US"/>
              <a:t>ELA: 60 seconds</a:t>
            </a:r>
          </a:p>
          <a:p>
            <a:pPr lvl="1"/>
            <a:r>
              <a:rPr lang="en-US"/>
              <a:t>Mathematics: 30 seconds</a:t>
            </a:r>
          </a:p>
          <a:p>
            <a:pPr lvl="1"/>
            <a:r>
              <a:rPr lang="en-US"/>
              <a:t>Science: 30 seconds</a:t>
            </a:r>
          </a:p>
          <a:p>
            <a:r>
              <a:rPr lang="en-US"/>
              <a:t>A test session will appear on the Short Duration Testing report if the duration is the same or shorter than the minimum number of seconds.</a:t>
            </a:r>
          </a:p>
        </p:txBody>
      </p:sp>
      <p:sp>
        <p:nvSpPr>
          <p:cNvPr id="4" name="Slide Number Placeholder 3">
            <a:extLst>
              <a:ext uri="{FF2B5EF4-FFF2-40B4-BE49-F238E27FC236}">
                <a16:creationId xmlns:a16="http://schemas.microsoft.com/office/drawing/2014/main" id="{D2AB7F7C-B23B-8909-D9DD-B7909B2189BA}"/>
              </a:ext>
            </a:extLst>
          </p:cNvPr>
          <p:cNvSpPr>
            <a:spLocks noGrp="1"/>
          </p:cNvSpPr>
          <p:nvPr>
            <p:ph type="sldNum" sz="quarter" idx="12"/>
          </p:nvPr>
        </p:nvSpPr>
        <p:spPr/>
        <p:txBody>
          <a:bodyPr/>
          <a:lstStyle/>
          <a:p>
            <a:fld id="{A4EB6226-725C-4143-B24A-A9EFA37342F2}" type="slidenum">
              <a:rPr lang="en-US" smtClean="0"/>
              <a:t>69</a:t>
            </a:fld>
            <a:endParaRPr lang="en-US"/>
          </a:p>
        </p:txBody>
      </p:sp>
    </p:spTree>
    <p:extLst>
      <p:ext uri="{BB962C8B-B14F-4D97-AF65-F5344CB8AC3E}">
        <p14:creationId xmlns:p14="http://schemas.microsoft.com/office/powerpoint/2010/main" val="49010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3BD55-4286-87C0-C0FF-1347AF242DC6}"/>
              </a:ext>
            </a:extLst>
          </p:cNvPr>
          <p:cNvSpPr>
            <a:spLocks noGrp="1"/>
          </p:cNvSpPr>
          <p:nvPr>
            <p:ph type="title"/>
          </p:nvPr>
        </p:nvSpPr>
        <p:spPr/>
        <p:txBody>
          <a:bodyPr>
            <a:normAutofit/>
          </a:bodyPr>
          <a:lstStyle/>
          <a:p>
            <a:r>
              <a:rPr lang="en-US"/>
              <a:t>Educator Portal Multifactor Authentication (MFA)(1)</a:t>
            </a:r>
          </a:p>
        </p:txBody>
      </p:sp>
      <p:sp>
        <p:nvSpPr>
          <p:cNvPr id="3" name="Content Placeholder 2">
            <a:extLst>
              <a:ext uri="{FF2B5EF4-FFF2-40B4-BE49-F238E27FC236}">
                <a16:creationId xmlns:a16="http://schemas.microsoft.com/office/drawing/2014/main" id="{C31C0CDC-45E7-6FAC-3F66-02BC18EC1D0C}"/>
              </a:ext>
            </a:extLst>
          </p:cNvPr>
          <p:cNvSpPr>
            <a:spLocks noGrp="1"/>
          </p:cNvSpPr>
          <p:nvPr>
            <p:ph sz="half" idx="1"/>
          </p:nvPr>
        </p:nvSpPr>
        <p:spPr/>
        <p:txBody>
          <a:bodyPr/>
          <a:lstStyle/>
          <a:p>
            <a:pPr marL="0" indent="0">
              <a:buNone/>
            </a:pPr>
            <a:endParaRPr lang="en-US"/>
          </a:p>
          <a:p>
            <a:pPr marL="514350" indent="-514350">
              <a:buAutoNum type="arabicPeriod"/>
            </a:pPr>
            <a:r>
              <a:rPr lang="en-US"/>
              <a:t>Enter valid username and password.</a:t>
            </a:r>
          </a:p>
          <a:p>
            <a:pPr marL="514350" indent="-514350">
              <a:buAutoNum type="arabicPeriod"/>
            </a:pPr>
            <a:r>
              <a:rPr lang="en-US"/>
              <a:t>Select </a:t>
            </a:r>
            <a:r>
              <a:rPr lang="en-US" b="1"/>
              <a:t>Sign In</a:t>
            </a:r>
            <a:r>
              <a:rPr lang="en-US"/>
              <a:t>.</a:t>
            </a:r>
          </a:p>
          <a:p>
            <a:pPr marL="514350" indent="-514350">
              <a:buFont typeface="Arial" panose="020B0604020202020204" pitchFamily="34" charset="0"/>
              <a:buAutoNum type="arabicPeriod"/>
            </a:pPr>
            <a:r>
              <a:rPr lang="en-US"/>
              <a:t>System sends an MFA access code via email.</a:t>
            </a:r>
          </a:p>
          <a:p>
            <a:pPr marL="0" indent="0">
              <a:buNone/>
            </a:pPr>
            <a:endParaRPr lang="en-US"/>
          </a:p>
        </p:txBody>
      </p:sp>
      <p:pic>
        <p:nvPicPr>
          <p:cNvPr id="7" name="Content Placeholder 6" descr="The Kite Educator Portal sign in page">
            <a:extLst>
              <a:ext uri="{FF2B5EF4-FFF2-40B4-BE49-F238E27FC236}">
                <a16:creationId xmlns:a16="http://schemas.microsoft.com/office/drawing/2014/main" id="{23709830-984D-AC31-5A47-335AD698FC83}"/>
              </a:ext>
            </a:extLst>
          </p:cNvPr>
          <p:cNvPicPr>
            <a:picLocks noGrp="1" noChangeAspect="1"/>
          </p:cNvPicPr>
          <p:nvPr>
            <p:ph sz="half" idx="2"/>
          </p:nvPr>
        </p:nvPicPr>
        <p:blipFill>
          <a:blip r:embed="rId3"/>
          <a:stretch>
            <a:fillRect/>
          </a:stretch>
        </p:blipFill>
        <p:spPr>
          <a:xfrm>
            <a:off x="6767001" y="1846263"/>
            <a:ext cx="4430149" cy="4016375"/>
          </a:xfrm>
          <a:prstGeom prst="rect">
            <a:avLst/>
          </a:prstGeom>
          <a:ln w="3175">
            <a:solidFill>
              <a:schemeClr val="tx1"/>
            </a:solidFill>
          </a:ln>
        </p:spPr>
      </p:pic>
      <p:sp>
        <p:nvSpPr>
          <p:cNvPr id="2" name="Slide Number Placeholder 5">
            <a:extLst>
              <a:ext uri="{FF2B5EF4-FFF2-40B4-BE49-F238E27FC236}">
                <a16:creationId xmlns:a16="http://schemas.microsoft.com/office/drawing/2014/main" id="{8895ED35-2D94-47D5-8EF7-2EE4E1D4E02F}"/>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a:t>
            </a:fld>
            <a:endParaRPr lang="en-US"/>
          </a:p>
        </p:txBody>
      </p:sp>
    </p:spTree>
    <p:extLst>
      <p:ext uri="{BB962C8B-B14F-4D97-AF65-F5344CB8AC3E}">
        <p14:creationId xmlns:p14="http://schemas.microsoft.com/office/powerpoint/2010/main" val="1088396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69A228-7F9F-121D-212F-039C15896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5B277-3FBE-2226-439D-2EA8873819C5}"/>
              </a:ext>
            </a:extLst>
          </p:cNvPr>
          <p:cNvSpPr>
            <a:spLocks noGrp="1"/>
          </p:cNvSpPr>
          <p:nvPr>
            <p:ph type="title"/>
          </p:nvPr>
        </p:nvSpPr>
        <p:spPr/>
        <p:txBody>
          <a:bodyPr/>
          <a:lstStyle/>
          <a:p>
            <a:r>
              <a:rPr lang="en-US"/>
              <a:t>Extracts (2)</a:t>
            </a:r>
          </a:p>
        </p:txBody>
      </p:sp>
      <p:sp>
        <p:nvSpPr>
          <p:cNvPr id="3" name="Content Placeholder 2">
            <a:extLst>
              <a:ext uri="{FF2B5EF4-FFF2-40B4-BE49-F238E27FC236}">
                <a16:creationId xmlns:a16="http://schemas.microsoft.com/office/drawing/2014/main" id="{3A199DAF-18DD-2147-76E9-EAAB4594D460}"/>
              </a:ext>
            </a:extLst>
          </p:cNvPr>
          <p:cNvSpPr>
            <a:spLocks noGrp="1"/>
          </p:cNvSpPr>
          <p:nvPr>
            <p:ph idx="1"/>
          </p:nvPr>
        </p:nvSpPr>
        <p:spPr/>
        <p:txBody>
          <a:bodyPr/>
          <a:lstStyle/>
          <a:p>
            <a:pPr lvl="0"/>
            <a:r>
              <a:rPr lang="en-US"/>
              <a:t>Use the </a:t>
            </a:r>
            <a:r>
              <a:rPr lang="en-US" b="1"/>
              <a:t>Student Roster and First Contact Survey Status extract </a:t>
            </a:r>
            <a:r>
              <a:rPr lang="en-US"/>
              <a:t>to monitor whether students are rostered correctly and when the First Contact Survey was completed.</a:t>
            </a:r>
          </a:p>
          <a:p>
            <a:pPr lvl="0"/>
            <a:r>
              <a:rPr lang="en-US"/>
              <a:t>Use the </a:t>
            </a:r>
            <a:r>
              <a:rPr lang="en-US" b="1"/>
              <a:t>DLM Test Administration Monitoring extract </a:t>
            </a:r>
            <a:r>
              <a:rPr lang="en-US"/>
              <a:t>to monitor testing progress.</a:t>
            </a:r>
          </a:p>
          <a:p>
            <a:pPr lvl="0"/>
            <a:r>
              <a:rPr lang="en-US"/>
              <a:t>Use the </a:t>
            </a:r>
            <a:r>
              <a:rPr lang="en-US" b="1"/>
              <a:t>TIP Access extract </a:t>
            </a:r>
            <a:r>
              <a:rPr lang="en-US"/>
              <a:t>to ensure the TIPs are being accessed.</a:t>
            </a:r>
          </a:p>
        </p:txBody>
      </p:sp>
      <p:sp>
        <p:nvSpPr>
          <p:cNvPr id="4" name="Slide Number Placeholder 5">
            <a:extLst>
              <a:ext uri="{FF2B5EF4-FFF2-40B4-BE49-F238E27FC236}">
                <a16:creationId xmlns:a16="http://schemas.microsoft.com/office/drawing/2014/main" id="{D6AB96F2-21EA-4657-562F-39171810715A}"/>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70</a:t>
            </a:fld>
            <a:endParaRPr lang="en-US"/>
          </a:p>
        </p:txBody>
      </p:sp>
    </p:spTree>
    <p:extLst>
      <p:ext uri="{BB962C8B-B14F-4D97-AF65-F5344CB8AC3E}">
        <p14:creationId xmlns:p14="http://schemas.microsoft.com/office/powerpoint/2010/main" val="2719280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36599" y="526345"/>
            <a:ext cx="10855633" cy="1030288"/>
          </a:xfrm>
          <a:prstGeom prst="rect">
            <a:avLst/>
          </a:prstGeom>
        </p:spPr>
        <p:txBody>
          <a:bodyPr vert="horz" wrap="square" lIns="0" tIns="316865" rIns="0" bIns="0" rtlCol="0">
            <a:spAutoFit/>
          </a:bodyPr>
          <a:lstStyle/>
          <a:p>
            <a:pPr marL="91440">
              <a:lnSpc>
                <a:spcPct val="100000"/>
              </a:lnSpc>
              <a:spcBef>
                <a:spcPts val="95"/>
              </a:spcBef>
            </a:pPr>
            <a:r>
              <a:rPr lang="en-US" sz="4000"/>
              <a:t>Educator Portal </a:t>
            </a:r>
            <a:r>
              <a:rPr sz="4000" spc="-10"/>
              <a:t>Dashboard</a:t>
            </a:r>
            <a:endParaRPr sz="4000"/>
          </a:p>
        </p:txBody>
      </p:sp>
      <p:sp>
        <p:nvSpPr>
          <p:cNvPr id="5" name="Content Placeholder 4">
            <a:extLst>
              <a:ext uri="{FF2B5EF4-FFF2-40B4-BE49-F238E27FC236}">
                <a16:creationId xmlns:a16="http://schemas.microsoft.com/office/drawing/2014/main" id="{68E8F831-E925-9A56-3700-B30440B39BD3}"/>
              </a:ext>
            </a:extLst>
          </p:cNvPr>
          <p:cNvSpPr>
            <a:spLocks noGrp="1"/>
          </p:cNvSpPr>
          <p:nvPr>
            <p:ph idx="1"/>
          </p:nvPr>
        </p:nvSpPr>
        <p:spPr/>
        <p:txBody>
          <a:bodyPr/>
          <a:lstStyle/>
          <a:p>
            <a:pPr marR="5080" lvl="0" indent="-342900" defTabSz="457200">
              <a:buFont typeface="Arial"/>
              <a:buChar char="•"/>
              <a:tabLst>
                <a:tab pos="355600" algn="l"/>
              </a:tabLst>
              <a:defRPr/>
            </a:pPr>
            <a:r>
              <a:rPr lang="en-US">
                <a:solidFill>
                  <a:srgbClr val="000000"/>
                </a:solidFill>
                <a:cs typeface="Trebuchet MS"/>
              </a:rPr>
              <a:t>District</a:t>
            </a:r>
            <a:r>
              <a:rPr lang="en-US" spc="-100">
                <a:solidFill>
                  <a:srgbClr val="000000"/>
                </a:solidFill>
                <a:cs typeface="Trebuchet MS"/>
              </a:rPr>
              <a:t> </a:t>
            </a:r>
            <a:r>
              <a:rPr lang="en-US" spc="-80">
                <a:solidFill>
                  <a:srgbClr val="000000"/>
                </a:solidFill>
                <a:cs typeface="Trebuchet MS"/>
              </a:rPr>
              <a:t>Test</a:t>
            </a:r>
            <a:r>
              <a:rPr lang="en-US" spc="-65">
                <a:solidFill>
                  <a:srgbClr val="000000"/>
                </a:solidFill>
                <a:cs typeface="Trebuchet MS"/>
              </a:rPr>
              <a:t> </a:t>
            </a:r>
            <a:r>
              <a:rPr lang="en-US" spc="-10">
                <a:solidFill>
                  <a:srgbClr val="000000"/>
                </a:solidFill>
                <a:cs typeface="Trebuchet MS"/>
              </a:rPr>
              <a:t>Coordinators have </a:t>
            </a:r>
            <a:r>
              <a:rPr lang="en-US">
                <a:solidFill>
                  <a:srgbClr val="000000"/>
                </a:solidFill>
                <a:cs typeface="Trebuchet MS"/>
              </a:rPr>
              <a:t>access</a:t>
            </a:r>
            <a:r>
              <a:rPr lang="en-US" spc="-65">
                <a:solidFill>
                  <a:srgbClr val="000000"/>
                </a:solidFill>
                <a:cs typeface="Trebuchet MS"/>
              </a:rPr>
              <a:t> </a:t>
            </a:r>
            <a:r>
              <a:rPr lang="en-US">
                <a:solidFill>
                  <a:srgbClr val="000000"/>
                </a:solidFill>
                <a:cs typeface="Trebuchet MS"/>
              </a:rPr>
              <a:t>to</a:t>
            </a:r>
            <a:r>
              <a:rPr lang="en-US" spc="-85">
                <a:solidFill>
                  <a:srgbClr val="000000"/>
                </a:solidFill>
                <a:cs typeface="Trebuchet MS"/>
              </a:rPr>
              <a:t> </a:t>
            </a:r>
            <a:r>
              <a:rPr lang="en-US">
                <a:solidFill>
                  <a:srgbClr val="000000"/>
                </a:solidFill>
                <a:cs typeface="Trebuchet MS"/>
              </a:rPr>
              <a:t>dashboard</a:t>
            </a:r>
            <a:r>
              <a:rPr lang="en-US" spc="-65">
                <a:solidFill>
                  <a:srgbClr val="000000"/>
                </a:solidFill>
                <a:cs typeface="Trebuchet MS"/>
              </a:rPr>
              <a:t> </a:t>
            </a:r>
            <a:r>
              <a:rPr lang="en-US" spc="-10">
                <a:solidFill>
                  <a:srgbClr val="000000"/>
                </a:solidFill>
                <a:cs typeface="Trebuchet MS"/>
              </a:rPr>
              <a:t>reports.</a:t>
            </a:r>
          </a:p>
          <a:p>
            <a:pPr marR="5080" lvl="1" indent="-342900" defTabSz="457200">
              <a:spcBef>
                <a:spcPts val="1000"/>
              </a:spcBef>
              <a:buFont typeface="Arial"/>
              <a:buChar char="•"/>
              <a:tabLst>
                <a:tab pos="355600" algn="l"/>
              </a:tabLst>
              <a:defRPr/>
            </a:pPr>
            <a:r>
              <a:rPr lang="en-US">
                <a:solidFill>
                  <a:srgbClr val="000000"/>
                </a:solidFill>
                <a:cs typeface="Trebuchet MS"/>
              </a:rPr>
              <a:t>Select </a:t>
            </a:r>
            <a:r>
              <a:rPr lang="en-US" b="1">
                <a:solidFill>
                  <a:srgbClr val="000000"/>
                </a:solidFill>
                <a:cs typeface="Trebuchet MS"/>
              </a:rPr>
              <a:t>Dashboard</a:t>
            </a:r>
            <a:r>
              <a:rPr lang="en-US">
                <a:solidFill>
                  <a:srgbClr val="000000"/>
                </a:solidFill>
                <a:cs typeface="Trebuchet MS"/>
              </a:rPr>
              <a:t> on the Educator Portal home screen.</a:t>
            </a:r>
          </a:p>
          <a:p>
            <a:pPr marR="5080" lvl="2" indent="-342900" defTabSz="457200">
              <a:spcBef>
                <a:spcPts val="1000"/>
              </a:spcBef>
              <a:buFont typeface="Arial"/>
              <a:buChar char="•"/>
              <a:tabLst>
                <a:tab pos="355600" algn="l"/>
              </a:tabLst>
              <a:defRPr/>
            </a:pPr>
            <a:r>
              <a:rPr lang="en-US">
                <a:solidFill>
                  <a:srgbClr val="000000"/>
                </a:solidFill>
                <a:cs typeface="Trebuchet MS"/>
              </a:rPr>
              <a:t>First</a:t>
            </a:r>
            <a:r>
              <a:rPr lang="en-US" spc="-70">
                <a:solidFill>
                  <a:srgbClr val="000000"/>
                </a:solidFill>
                <a:cs typeface="Trebuchet MS"/>
              </a:rPr>
              <a:t> </a:t>
            </a:r>
            <a:r>
              <a:rPr lang="en-US">
                <a:solidFill>
                  <a:srgbClr val="000000"/>
                </a:solidFill>
                <a:cs typeface="Trebuchet MS"/>
              </a:rPr>
              <a:t>Contact</a:t>
            </a:r>
            <a:r>
              <a:rPr lang="en-US" spc="-40">
                <a:solidFill>
                  <a:srgbClr val="000000"/>
                </a:solidFill>
                <a:cs typeface="Trebuchet MS"/>
              </a:rPr>
              <a:t> </a:t>
            </a:r>
            <a:r>
              <a:rPr lang="en-US">
                <a:solidFill>
                  <a:srgbClr val="000000"/>
                </a:solidFill>
                <a:cs typeface="Trebuchet MS"/>
              </a:rPr>
              <a:t>Survey</a:t>
            </a:r>
            <a:r>
              <a:rPr lang="en-US" spc="-85">
                <a:solidFill>
                  <a:srgbClr val="000000"/>
                </a:solidFill>
                <a:cs typeface="Trebuchet MS"/>
              </a:rPr>
              <a:t> </a:t>
            </a:r>
            <a:r>
              <a:rPr lang="en-US" spc="-10">
                <a:solidFill>
                  <a:srgbClr val="000000"/>
                </a:solidFill>
                <a:cs typeface="Trebuchet MS"/>
              </a:rPr>
              <a:t>Status</a:t>
            </a:r>
          </a:p>
          <a:p>
            <a:pPr marR="5080" lvl="2" indent="-342900" defTabSz="457200">
              <a:spcBef>
                <a:spcPts val="1000"/>
              </a:spcBef>
              <a:buFont typeface="Arial"/>
              <a:buChar char="•"/>
              <a:tabLst>
                <a:tab pos="355600" algn="l"/>
              </a:tabLst>
              <a:defRPr/>
            </a:pPr>
            <a:r>
              <a:rPr lang="en-US" spc="-10">
                <a:solidFill>
                  <a:srgbClr val="000000"/>
                </a:solidFill>
                <a:cs typeface="Trebuchet MS"/>
              </a:rPr>
              <a:t>Testing Progress</a:t>
            </a:r>
            <a:endParaRPr lang="en-US">
              <a:solidFill>
                <a:srgbClr val="000000"/>
              </a:solidFill>
              <a:cs typeface="Trebuchet MS"/>
            </a:endParaRPr>
          </a:p>
          <a:p>
            <a:pPr marR="5080" lvl="2" indent="-342900" defTabSz="457200">
              <a:spcBef>
                <a:spcPts val="1000"/>
              </a:spcBef>
              <a:buFont typeface="Arial"/>
              <a:buChar char="•"/>
              <a:tabLst>
                <a:tab pos="355600" algn="l"/>
              </a:tabLst>
              <a:defRPr/>
            </a:pPr>
            <a:r>
              <a:rPr lang="en-US" spc="-40">
                <a:solidFill>
                  <a:srgbClr val="000000"/>
                </a:solidFill>
                <a:cs typeface="Trebuchet MS"/>
              </a:rPr>
              <a:t>Testing</a:t>
            </a:r>
            <a:r>
              <a:rPr lang="en-US" spc="-120">
                <a:solidFill>
                  <a:srgbClr val="000000"/>
                </a:solidFill>
                <a:cs typeface="Trebuchet MS"/>
              </a:rPr>
              <a:t> </a:t>
            </a:r>
            <a:r>
              <a:rPr lang="en-US">
                <a:solidFill>
                  <a:srgbClr val="000000"/>
                </a:solidFill>
                <a:cs typeface="Trebuchet MS"/>
              </a:rPr>
              <a:t>Outside</a:t>
            </a:r>
            <a:r>
              <a:rPr lang="en-US" spc="-120">
                <a:solidFill>
                  <a:srgbClr val="000000"/>
                </a:solidFill>
                <a:cs typeface="Trebuchet MS"/>
              </a:rPr>
              <a:t> </a:t>
            </a:r>
            <a:r>
              <a:rPr lang="en-US" spc="-20">
                <a:solidFill>
                  <a:srgbClr val="000000"/>
                </a:solidFill>
                <a:cs typeface="Trebuchet MS"/>
              </a:rPr>
              <a:t>Hours</a:t>
            </a:r>
          </a:p>
          <a:p>
            <a:pPr marR="5080" lvl="2" indent="-342900" defTabSz="457200">
              <a:spcBef>
                <a:spcPts val="1000"/>
              </a:spcBef>
              <a:buFont typeface="Arial"/>
              <a:buChar char="•"/>
              <a:tabLst>
                <a:tab pos="355600" algn="l"/>
              </a:tabLst>
              <a:defRPr/>
            </a:pPr>
            <a:r>
              <a:rPr lang="en-US">
                <a:solidFill>
                  <a:srgbClr val="000000"/>
                </a:solidFill>
                <a:cs typeface="Trebuchet MS"/>
              </a:rPr>
              <a:t>Short</a:t>
            </a:r>
            <a:r>
              <a:rPr lang="en-US" spc="-65">
                <a:solidFill>
                  <a:srgbClr val="000000"/>
                </a:solidFill>
                <a:cs typeface="Trebuchet MS"/>
              </a:rPr>
              <a:t> </a:t>
            </a:r>
            <a:r>
              <a:rPr lang="en-US">
                <a:solidFill>
                  <a:srgbClr val="000000"/>
                </a:solidFill>
                <a:cs typeface="Trebuchet MS"/>
              </a:rPr>
              <a:t>Duration</a:t>
            </a:r>
            <a:r>
              <a:rPr lang="en-US" spc="-110">
                <a:solidFill>
                  <a:srgbClr val="000000"/>
                </a:solidFill>
                <a:cs typeface="Trebuchet MS"/>
              </a:rPr>
              <a:t> </a:t>
            </a:r>
            <a:r>
              <a:rPr lang="en-US" spc="-10">
                <a:solidFill>
                  <a:srgbClr val="000000"/>
                </a:solidFill>
                <a:cs typeface="Trebuchet MS"/>
              </a:rPr>
              <a:t>Testing</a:t>
            </a:r>
            <a:endParaRPr lang="en-US">
              <a:solidFill>
                <a:srgbClr val="000000"/>
              </a:solidFill>
              <a:cs typeface="Trebuchet MS"/>
            </a:endParaRPr>
          </a:p>
          <a:p>
            <a:endParaRPr lang="en-US"/>
          </a:p>
        </p:txBody>
      </p:sp>
      <p:sp>
        <p:nvSpPr>
          <p:cNvPr id="2" name="Slide Number Placeholder 5">
            <a:extLst>
              <a:ext uri="{FF2B5EF4-FFF2-40B4-BE49-F238E27FC236}">
                <a16:creationId xmlns:a16="http://schemas.microsoft.com/office/drawing/2014/main" id="{C38EE9C1-A256-53FD-1525-2C23E287287B}"/>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71</a:t>
            </a:fld>
            <a:endParaRPr lang="en-US"/>
          </a:p>
        </p:txBody>
      </p:sp>
    </p:spTree>
    <p:extLst>
      <p:ext uri="{BB962C8B-B14F-4D97-AF65-F5344CB8AC3E}">
        <p14:creationId xmlns:p14="http://schemas.microsoft.com/office/powerpoint/2010/main" val="3923968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DLM Service Desk Contact Information</a:t>
            </a:r>
          </a:p>
        </p:txBody>
      </p:sp>
      <p:sp>
        <p:nvSpPr>
          <p:cNvPr id="3" name="Content Placeholder 2"/>
          <p:cNvSpPr>
            <a:spLocks noGrp="1"/>
          </p:cNvSpPr>
          <p:nvPr>
            <p:ph idx="1"/>
          </p:nvPr>
        </p:nvSpPr>
        <p:spPr/>
        <p:txBody>
          <a:bodyPr>
            <a:normAutofit/>
          </a:bodyPr>
          <a:lstStyle/>
          <a:p>
            <a:r>
              <a:rPr lang="en-US"/>
              <a:t>Phone: 855-277-9751 (toll-free) </a:t>
            </a:r>
          </a:p>
          <a:p>
            <a:r>
              <a:rPr lang="en-US"/>
              <a:t>Email: </a:t>
            </a:r>
            <a:r>
              <a:rPr lang="en-US">
                <a:hlinkClick r:id="rId3"/>
              </a:rPr>
              <a:t>DLM-support@ku.edu</a:t>
            </a:r>
            <a:endParaRPr lang="en-US"/>
          </a:p>
          <a:p>
            <a:r>
              <a:rPr lang="en-US"/>
              <a:t>Live Chat in Educator Portal</a:t>
            </a:r>
            <a:endParaRPr lang="en-US" u="sng"/>
          </a:p>
          <a:p>
            <a:pPr lvl="1"/>
            <a:r>
              <a:rPr lang="en-US"/>
              <a:t>Testing environment issues</a:t>
            </a:r>
          </a:p>
          <a:p>
            <a:pPr lvl="1"/>
            <a:r>
              <a:rPr lang="en-US"/>
              <a:t>T</a:t>
            </a:r>
            <a:r>
              <a:rPr lang="en-US" sz="2400"/>
              <a:t>est administration issues</a:t>
            </a:r>
          </a:p>
          <a:p>
            <a:pPr lvl="1"/>
            <a:r>
              <a:rPr lang="en-US"/>
              <a:t>U</a:t>
            </a:r>
            <a:r>
              <a:rPr lang="en-US" sz="2400"/>
              <a:t>ser account issues</a:t>
            </a:r>
          </a:p>
          <a:p>
            <a:pPr lvl="1"/>
            <a:r>
              <a:rPr lang="en-US"/>
              <a:t>S</a:t>
            </a:r>
            <a:r>
              <a:rPr lang="en-US" sz="2400"/>
              <a:t>tudent information issues</a:t>
            </a:r>
          </a:p>
          <a:p>
            <a:pPr marL="0" indent="0">
              <a:buNone/>
            </a:pPr>
            <a:endParaRPr lang="en-US" sz="2800"/>
          </a:p>
        </p:txBody>
      </p:sp>
      <p:sp>
        <p:nvSpPr>
          <p:cNvPr id="4" name="Slide Number Placeholder 5">
            <a:extLst>
              <a:ext uri="{FF2B5EF4-FFF2-40B4-BE49-F238E27FC236}">
                <a16:creationId xmlns:a16="http://schemas.microsoft.com/office/drawing/2014/main" id="{B2EB4323-1AFC-E868-96D1-4A1BD83DA411}"/>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72</a:t>
            </a:fld>
            <a:endParaRPr lang="en-US"/>
          </a:p>
        </p:txBody>
      </p:sp>
    </p:spTree>
    <p:extLst>
      <p:ext uri="{BB962C8B-B14F-4D97-AF65-F5344CB8AC3E}">
        <p14:creationId xmlns:p14="http://schemas.microsoft.com/office/powerpoint/2010/main" val="3054005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7941" y="643435"/>
            <a:ext cx="10972800" cy="1143000"/>
          </a:xfrm>
        </p:spPr>
        <p:txBody>
          <a:bodyPr>
            <a:noAutofit/>
          </a:bodyPr>
          <a:lstStyle/>
          <a:p>
            <a:r>
              <a:rPr lang="en-US"/>
              <a:t>Protect Student Data Privacy</a:t>
            </a:r>
          </a:p>
        </p:txBody>
      </p:sp>
      <p:sp>
        <p:nvSpPr>
          <p:cNvPr id="3" name="Content Placeholder 2">
            <a:extLst>
              <a:ext uri="{FF2B5EF4-FFF2-40B4-BE49-F238E27FC236}">
                <a16:creationId xmlns:a16="http://schemas.microsoft.com/office/drawing/2014/main" id="{7564D114-EB5E-4913-83D6-A5561EAD1529}"/>
              </a:ext>
            </a:extLst>
          </p:cNvPr>
          <p:cNvSpPr>
            <a:spLocks noGrp="1"/>
          </p:cNvSpPr>
          <p:nvPr>
            <p:ph idx="1"/>
          </p:nvPr>
        </p:nvSpPr>
        <p:spPr/>
        <p:txBody>
          <a:bodyPr vert="horz" lIns="91440" tIns="45720" rIns="91440" bIns="45720" rtlCol="0" anchor="t">
            <a:normAutofit/>
          </a:bodyPr>
          <a:lstStyle/>
          <a:p>
            <a:pPr lvl="0"/>
            <a:r>
              <a:rPr lang="en-US"/>
              <a:t>Please do not violate the Family Educational Rights and Privacy Act (FERPA).</a:t>
            </a:r>
          </a:p>
          <a:p>
            <a:pPr lvl="0"/>
            <a:r>
              <a:rPr lang="en-US"/>
              <a:t>Call the DLM Service Desk if you need to provide any identifying student information.</a:t>
            </a:r>
          </a:p>
          <a:p>
            <a:pPr lvl="0"/>
            <a:r>
              <a:rPr lang="en-US"/>
              <a:t>Email or Live Chat </a:t>
            </a:r>
            <a:r>
              <a:rPr lang="en-US" b="1"/>
              <a:t>only</a:t>
            </a:r>
            <a:r>
              <a:rPr lang="en-US"/>
              <a:t> the state student identification number.</a:t>
            </a:r>
          </a:p>
        </p:txBody>
      </p:sp>
      <p:sp>
        <p:nvSpPr>
          <p:cNvPr id="4" name="Slide Number Placeholder 5">
            <a:extLst>
              <a:ext uri="{FF2B5EF4-FFF2-40B4-BE49-F238E27FC236}">
                <a16:creationId xmlns:a16="http://schemas.microsoft.com/office/drawing/2014/main" id="{8F8EE53C-5FC3-B619-0D4B-6862CCD9E2CE}"/>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73</a:t>
            </a:fld>
            <a:endParaRPr lang="en-US"/>
          </a:p>
        </p:txBody>
      </p:sp>
    </p:spTree>
    <p:extLst>
      <p:ext uri="{BB962C8B-B14F-4D97-AF65-F5344CB8AC3E}">
        <p14:creationId xmlns:p14="http://schemas.microsoft.com/office/powerpoint/2010/main" val="2134297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p:nvPr>
        </p:nvSpPr>
        <p:spPr>
          <a:xfrm>
            <a:off x="914400" y="3001011"/>
            <a:ext cx="10363200" cy="1362075"/>
          </a:xfrm>
        </p:spPr>
        <p:txBody>
          <a:bodyPr>
            <a:normAutofit/>
          </a:bodyPr>
          <a:lstStyle/>
          <a:p>
            <a:pPr algn="ctr"/>
            <a:r>
              <a:rPr lang="en-US"/>
              <a:t>Thank You!</a:t>
            </a:r>
          </a:p>
        </p:txBody>
      </p:sp>
      <p:sp>
        <p:nvSpPr>
          <p:cNvPr id="2" name="Slide Number Placeholder 5">
            <a:extLst>
              <a:ext uri="{FF2B5EF4-FFF2-40B4-BE49-F238E27FC236}">
                <a16:creationId xmlns:a16="http://schemas.microsoft.com/office/drawing/2014/main" id="{E5247316-6CCE-88A8-C626-7D9EA97EA390}"/>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74</a:t>
            </a:fld>
            <a:endParaRPr lang="en-US"/>
          </a:p>
        </p:txBody>
      </p:sp>
    </p:spTree>
    <p:extLst>
      <p:ext uri="{BB962C8B-B14F-4D97-AF65-F5344CB8AC3E}">
        <p14:creationId xmlns:p14="http://schemas.microsoft.com/office/powerpoint/2010/main" val="314312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3514-86AF-BA0D-24F2-257F6BE30DE9}"/>
              </a:ext>
            </a:extLst>
          </p:cNvPr>
          <p:cNvSpPr>
            <a:spLocks noGrp="1"/>
          </p:cNvSpPr>
          <p:nvPr>
            <p:ph type="title"/>
          </p:nvPr>
        </p:nvSpPr>
        <p:spPr/>
        <p:txBody>
          <a:bodyPr>
            <a:normAutofit/>
          </a:bodyPr>
          <a:lstStyle/>
          <a:p>
            <a:r>
              <a:rPr lang="en-US"/>
              <a:t>Educator Portal Multifactor Authentication (2)</a:t>
            </a:r>
          </a:p>
        </p:txBody>
      </p:sp>
      <p:sp>
        <p:nvSpPr>
          <p:cNvPr id="3" name="Content Placeholder 2">
            <a:extLst>
              <a:ext uri="{FF2B5EF4-FFF2-40B4-BE49-F238E27FC236}">
                <a16:creationId xmlns:a16="http://schemas.microsoft.com/office/drawing/2014/main" id="{FC60FDA2-2210-D30F-D384-61B8C447B7A6}"/>
              </a:ext>
            </a:extLst>
          </p:cNvPr>
          <p:cNvSpPr>
            <a:spLocks noGrp="1"/>
          </p:cNvSpPr>
          <p:nvPr>
            <p:ph sz="half" idx="1"/>
          </p:nvPr>
        </p:nvSpPr>
        <p:spPr/>
        <p:txBody>
          <a:bodyPr>
            <a:normAutofit/>
          </a:bodyPr>
          <a:lstStyle/>
          <a:p>
            <a:pPr marL="514350" indent="-514350">
              <a:buFont typeface="+mj-lt"/>
              <a:buAutoNum type="arabicPeriod" startAt="4"/>
            </a:pPr>
            <a:r>
              <a:rPr lang="en-US"/>
              <a:t>Enter the access code.</a:t>
            </a:r>
          </a:p>
          <a:p>
            <a:pPr marL="514350" indent="-514350">
              <a:buFont typeface="+mj-lt"/>
              <a:buAutoNum type="arabicPeriod" startAt="4"/>
            </a:pPr>
            <a:r>
              <a:rPr lang="en-US"/>
              <a:t>Select the checkbox for remembering the code on this device for 30 days (optional).</a:t>
            </a:r>
          </a:p>
          <a:p>
            <a:pPr marL="514350" indent="-514350">
              <a:buFont typeface="+mj-lt"/>
              <a:buAutoNum type="arabicPeriod" startAt="6"/>
            </a:pPr>
            <a:r>
              <a:rPr lang="en-US"/>
              <a:t>Select </a:t>
            </a:r>
            <a:r>
              <a:rPr lang="en-US" b="1"/>
              <a:t>Submit</a:t>
            </a:r>
            <a:r>
              <a:rPr lang="en-US"/>
              <a:t>.</a:t>
            </a:r>
          </a:p>
          <a:p>
            <a:pPr marL="514350" indent="-514350">
              <a:buFont typeface="+mj-lt"/>
              <a:buAutoNum type="arabicPeriod" startAt="6"/>
            </a:pPr>
            <a:r>
              <a:rPr lang="en-US"/>
              <a:t>User is logged in to the system.</a:t>
            </a:r>
          </a:p>
          <a:p>
            <a:pPr marL="514350" indent="-514350">
              <a:buFont typeface="+mj-lt"/>
              <a:buAutoNum type="arabicPeriod" startAt="3"/>
            </a:pPr>
            <a:endParaRPr lang="en-US"/>
          </a:p>
        </p:txBody>
      </p:sp>
      <p:pic>
        <p:nvPicPr>
          <p:cNvPr id="5" name="Content Placeholder 4" descr="The multi factor access code sign in page">
            <a:extLst>
              <a:ext uri="{FF2B5EF4-FFF2-40B4-BE49-F238E27FC236}">
                <a16:creationId xmlns:a16="http://schemas.microsoft.com/office/drawing/2014/main" id="{ABB13D1D-784A-6585-DF3F-94A56757B3E4}"/>
              </a:ext>
            </a:extLst>
          </p:cNvPr>
          <p:cNvPicPr>
            <a:picLocks noGrp="1" noChangeAspect="1"/>
          </p:cNvPicPr>
          <p:nvPr>
            <p:ph sz="half" idx="2"/>
          </p:nvPr>
        </p:nvPicPr>
        <p:blipFill>
          <a:blip r:embed="rId3"/>
          <a:stretch/>
        </p:blipFill>
        <p:spPr>
          <a:xfrm>
            <a:off x="6486837" y="1878260"/>
            <a:ext cx="4990476" cy="3952381"/>
          </a:xfrm>
          <a:prstGeom prst="rect">
            <a:avLst/>
          </a:prstGeom>
          <a:ln w="3175">
            <a:solidFill>
              <a:schemeClr val="tx1"/>
            </a:solidFill>
          </a:ln>
        </p:spPr>
      </p:pic>
      <p:sp>
        <p:nvSpPr>
          <p:cNvPr id="4" name="Slide Number Placeholder 5">
            <a:extLst>
              <a:ext uri="{FF2B5EF4-FFF2-40B4-BE49-F238E27FC236}">
                <a16:creationId xmlns:a16="http://schemas.microsoft.com/office/drawing/2014/main" id="{71DE30E9-EEB9-A6F0-AE3F-E00EAA3E8328}"/>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8</a:t>
            </a:fld>
            <a:endParaRPr lang="en-US"/>
          </a:p>
        </p:txBody>
      </p:sp>
    </p:spTree>
    <p:extLst>
      <p:ext uri="{BB962C8B-B14F-4D97-AF65-F5344CB8AC3E}">
        <p14:creationId xmlns:p14="http://schemas.microsoft.com/office/powerpoint/2010/main" val="165723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F36627-BC80-8695-3923-D6B1BEBC6C52}"/>
              </a:ext>
            </a:extLst>
          </p:cNvPr>
          <p:cNvSpPr>
            <a:spLocks noGrp="1"/>
          </p:cNvSpPr>
          <p:nvPr>
            <p:ph type="title"/>
          </p:nvPr>
        </p:nvSpPr>
        <p:spPr/>
        <p:txBody>
          <a:bodyPr>
            <a:normAutofit/>
          </a:bodyPr>
          <a:lstStyle/>
          <a:p>
            <a:r>
              <a:rPr lang="en-US"/>
              <a:t>Educator Portal Multifactor Authentication (3)</a:t>
            </a:r>
          </a:p>
        </p:txBody>
      </p:sp>
      <p:sp>
        <p:nvSpPr>
          <p:cNvPr id="6" name="Content Placeholder 5">
            <a:extLst>
              <a:ext uri="{FF2B5EF4-FFF2-40B4-BE49-F238E27FC236}">
                <a16:creationId xmlns:a16="http://schemas.microsoft.com/office/drawing/2014/main" id="{735B976D-A276-5A74-9F57-E8C2B6A744BD}"/>
              </a:ext>
            </a:extLst>
          </p:cNvPr>
          <p:cNvSpPr>
            <a:spLocks noGrp="1"/>
          </p:cNvSpPr>
          <p:nvPr>
            <p:ph idx="1"/>
          </p:nvPr>
        </p:nvSpPr>
        <p:spPr/>
        <p:txBody>
          <a:bodyPr>
            <a:normAutofit/>
          </a:bodyPr>
          <a:lstStyle/>
          <a:p>
            <a:r>
              <a:rPr lang="en-US"/>
              <a:t>If cookies are cleared from the web browser, Educator Portal will require the access code to be entered again even if the option to remember the device for 30 days was selected.</a:t>
            </a:r>
          </a:p>
          <a:p>
            <a:r>
              <a:rPr lang="en-US"/>
              <a:t>Review the Educator Portal announcement from September 26, 2025.</a:t>
            </a:r>
          </a:p>
          <a:p>
            <a:endParaRPr lang="en-US"/>
          </a:p>
        </p:txBody>
      </p:sp>
      <p:sp>
        <p:nvSpPr>
          <p:cNvPr id="2" name="Slide Number Placeholder 5">
            <a:extLst>
              <a:ext uri="{FF2B5EF4-FFF2-40B4-BE49-F238E27FC236}">
                <a16:creationId xmlns:a16="http://schemas.microsoft.com/office/drawing/2014/main" id="{4B470694-9C81-A909-85FC-24C656FA6689}"/>
              </a:ext>
            </a:extLst>
          </p:cNvPr>
          <p:cNvSpPr>
            <a:spLocks noGrp="1"/>
          </p:cNvSpPr>
          <p:nvPr>
            <p:ph type="sldNum" sz="quarter" idx="12"/>
          </p:nvPr>
        </p:nvSpPr>
        <p:spPr>
          <a:xfrm>
            <a:off x="386687" y="6356350"/>
            <a:ext cx="478809" cy="365125"/>
          </a:xfrm>
        </p:spPr>
        <p:txBody>
          <a:bodyPr/>
          <a:lstStyle>
            <a:lvl1pPr>
              <a:defRPr sz="1400"/>
            </a:lvl1pPr>
          </a:lstStyle>
          <a:p>
            <a:fld id="{A4EB6226-725C-4143-B24A-A9EFA37342F2}" type="slidenum">
              <a:rPr lang="en-US" smtClean="0"/>
              <a:pPr/>
              <a:t>9</a:t>
            </a:fld>
            <a:endParaRPr lang="en-US"/>
          </a:p>
        </p:txBody>
      </p:sp>
    </p:spTree>
    <p:extLst>
      <p:ext uri="{BB962C8B-B14F-4D97-AF65-F5344CB8AC3E}">
        <p14:creationId xmlns:p14="http://schemas.microsoft.com/office/powerpoint/2010/main" val="3170746381"/>
      </p:ext>
    </p:extLst>
  </p:cSld>
  <p:clrMapOvr>
    <a:masterClrMapping/>
  </p:clrMapOvr>
</p:sld>
</file>

<file path=ppt/theme/theme1.xml><?xml version="1.0" encoding="utf-8"?>
<a:theme xmlns:a="http://schemas.openxmlformats.org/drawingml/2006/main" name="TEMPLATE_DLM_PPT_no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PLATE_DLM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EMPLATE_DLM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LM PPT Template">
  <a:themeElements>
    <a:clrScheme name="DLM">
      <a:dk1>
        <a:srgbClr val="000000"/>
      </a:dk1>
      <a:lt1>
        <a:srgbClr val="FFFFFF"/>
      </a:lt1>
      <a:dk2>
        <a:srgbClr val="003459"/>
      </a:dk2>
      <a:lt2>
        <a:srgbClr val="E8E8E8"/>
      </a:lt2>
      <a:accent1>
        <a:srgbClr val="003357"/>
      </a:accent1>
      <a:accent2>
        <a:srgbClr val="007BFF"/>
      </a:accent2>
      <a:accent3>
        <a:srgbClr val="0051B9"/>
      </a:accent3>
      <a:accent4>
        <a:srgbClr val="88C9EE"/>
      </a:accent4>
      <a:accent5>
        <a:srgbClr val="A5002B"/>
      </a:accent5>
      <a:accent6>
        <a:srgbClr val="C56D4D"/>
      </a:accent6>
      <a:hlink>
        <a:srgbClr val="0170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LM slide refresh (1)" id="{E68C1DE8-0257-4545-AD31-3581C7DD1481}" vid="{A7A2E656-2326-F040-A584-9EEEEEDAA5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6F17DFC77F3C40A0734FB0826593E7" ma:contentTypeVersion="16" ma:contentTypeDescription="Create a new document." ma:contentTypeScope="" ma:versionID="07110472deece9d1f0df222b30344950">
  <xsd:schema xmlns:xsd="http://www.w3.org/2001/XMLSchema" xmlns:xs="http://www.w3.org/2001/XMLSchema" xmlns:p="http://schemas.microsoft.com/office/2006/metadata/properties" xmlns:ns2="362bbdd0-1885-4193-8677-ebee3d56e12b" xmlns:ns3="a52c1e24-82f5-4f48-adb8-e9c10f9af9a8" targetNamespace="http://schemas.microsoft.com/office/2006/metadata/properties" ma:root="true" ma:fieldsID="2389bc4d24edfb14730c03bfa71c388f" ns2:_="" ns3:_="">
    <xsd:import namespace="362bbdd0-1885-4193-8677-ebee3d56e12b"/>
    <xsd:import namespace="a52c1e24-82f5-4f48-adb8-e9c10f9af9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bbdd0-1885-4193-8677-ebee3d56e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2c1e24-82f5-4f48-adb8-e9c10f9af9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167bd48-4b36-425a-a08a-f9433d0452ec}" ma:internalName="TaxCatchAll" ma:showField="CatchAllData" ma:web="a52c1e24-82f5-4f48-adb8-e9c10f9af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2c1e24-82f5-4f48-adb8-e9c10f9af9a8" xsi:nil="true"/>
    <lcf76f155ced4ddcb4097134ff3c332f xmlns="362bbdd0-1885-4193-8677-ebee3d56e12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3E3259-4714-40E7-B094-AF8C73B0EF4A}">
  <ds:schemaRefs>
    <ds:schemaRef ds:uri="http://schemas.microsoft.com/sharepoint/v3/contenttype/forms"/>
  </ds:schemaRefs>
</ds:datastoreItem>
</file>

<file path=customXml/itemProps2.xml><?xml version="1.0" encoding="utf-8"?>
<ds:datastoreItem xmlns:ds="http://schemas.openxmlformats.org/officeDocument/2006/customXml" ds:itemID="{863748A6-26F7-4A67-B0C7-646091C9AD98}">
  <ds:schemaRefs>
    <ds:schemaRef ds:uri="362bbdd0-1885-4193-8677-ebee3d56e12b"/>
    <ds:schemaRef ds:uri="a52c1e24-82f5-4f48-adb8-e9c10f9af9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D437C1-3FE3-4CF5-BB60-AEA35985C3ED}">
  <ds:schemaRef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362bbdd0-1885-4193-8677-ebee3d56e12b"/>
    <ds:schemaRef ds:uri="a52c1e24-82f5-4f48-adb8-e9c10f9af9a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2533</Words>
  <Application>Microsoft Office PowerPoint</Application>
  <PresentationFormat>Widescreen</PresentationFormat>
  <Paragraphs>496</Paragraphs>
  <Slides>74</Slides>
  <Notes>74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74</vt:i4>
      </vt:variant>
    </vt:vector>
  </HeadingPairs>
  <TitlesOfParts>
    <vt:vector size="83" baseType="lpstr">
      <vt:lpstr>Aptos</vt:lpstr>
      <vt:lpstr>Aptos Display</vt:lpstr>
      <vt:lpstr>Arial</vt:lpstr>
      <vt:lpstr>Calibri</vt:lpstr>
      <vt:lpstr>Trebuchet MS</vt:lpstr>
      <vt:lpstr>TEMPLATE_DLM_PPT_no page #</vt:lpstr>
      <vt:lpstr>2_TEMPLATE_DLM_PPT</vt:lpstr>
      <vt:lpstr>3_TEMPLATE_DLM_PPT</vt:lpstr>
      <vt:lpstr>DLM PPT Template</vt:lpstr>
      <vt:lpstr>Spring 2026 Dynamic Learning Maps® (DLM®) Alternate Assessment for Maryland Test Coordinators’ Training</vt:lpstr>
      <vt:lpstr>Topics (1) </vt:lpstr>
      <vt:lpstr>Topics (2) </vt:lpstr>
      <vt:lpstr>Maryland Spring 2026 DLM Assessment Window</vt:lpstr>
      <vt:lpstr>Subjects and Grades Assessed</vt:lpstr>
      <vt:lpstr>Kite Suite Updates</vt:lpstr>
      <vt:lpstr>Educator Portal Multifactor Authentication (MFA)(1)</vt:lpstr>
      <vt:lpstr>Educator Portal Multifactor Authentication (2)</vt:lpstr>
      <vt:lpstr>Educator Portal Multifactor Authentication (3)</vt:lpstr>
      <vt:lpstr>Educator Portal Home Page Update</vt:lpstr>
      <vt:lpstr>New Value Added to Comprehensive Race in Student Enrollment</vt:lpstr>
      <vt:lpstr>New Error Message To Help Prevent Duplicate Student Enrollments (1)</vt:lpstr>
      <vt:lpstr>New Error Message To Help Prevent Duplicate Student Enrollments (2)</vt:lpstr>
      <vt:lpstr>New Error Message To Help Prevent Duplicate Student Enrollments (3)</vt:lpstr>
      <vt:lpstr>New Error Message To Help Prevent Duplicate Student Enrollments (4)</vt:lpstr>
      <vt:lpstr>Extract and Upload Template Headers Labels and Order </vt:lpstr>
      <vt:lpstr>New Phone Number Field in Add/Edit User</vt:lpstr>
      <vt:lpstr>State Student ID Added to Testing Outside Hours Dashboard</vt:lpstr>
      <vt:lpstr>State Student ID Added to Short Duration Testing Dashboard</vt:lpstr>
      <vt:lpstr>New Options for Special Circumstance Codes</vt:lpstr>
      <vt:lpstr>Science </vt:lpstr>
      <vt:lpstr>Important Notice for Science (1)</vt:lpstr>
      <vt:lpstr>Important Notice for Science (2)</vt:lpstr>
      <vt:lpstr>Important Notice for Science (3)</vt:lpstr>
      <vt:lpstr>Important Notice for Science (4)</vt:lpstr>
      <vt:lpstr>Important Notice for Science (5)</vt:lpstr>
      <vt:lpstr>Important Notice for Science (6)</vt:lpstr>
      <vt:lpstr>Required Test Administrator training</vt:lpstr>
      <vt:lpstr>DLM Required Test Administrator Training Modules (1)</vt:lpstr>
      <vt:lpstr>DLM Required Test Administrator Training Modules (2)</vt:lpstr>
      <vt:lpstr>DLM Required Test Administrator Training Modules (3)</vt:lpstr>
      <vt:lpstr>Locating DLM Resources</vt:lpstr>
      <vt:lpstr>Locating Maryland Resources on the DLM Website</vt:lpstr>
      <vt:lpstr>Resources for Teachers on the DLM Website</vt:lpstr>
      <vt:lpstr>Resources for Technology Personnel on the DLM Website</vt:lpstr>
      <vt:lpstr>Resources for Test (Assessment) Coordinators  on the DLM Website</vt:lpstr>
      <vt:lpstr>Resources for Data Managers on the DLM Website</vt:lpstr>
      <vt:lpstr>Additional Training</vt:lpstr>
      <vt:lpstr>Assessment design</vt:lpstr>
      <vt:lpstr>Standards: Essential Elements</vt:lpstr>
      <vt:lpstr>Linkage Levels (1)</vt:lpstr>
      <vt:lpstr>Linkage Levels (2)</vt:lpstr>
      <vt:lpstr>Linkage Levels for ELA and Mathematics</vt:lpstr>
      <vt:lpstr>Linkage Levels for Spring 2026 Science</vt:lpstr>
      <vt:lpstr>Linkage Levels for Spring 2026 Science Field Tests</vt:lpstr>
      <vt:lpstr>Assessment delivery</vt:lpstr>
      <vt:lpstr>Remote Testing</vt:lpstr>
      <vt:lpstr>Data Manager Responsibilities for Assessment Delivery</vt:lpstr>
      <vt:lpstr>Teacher Responsibilities to Administer the Assessment (1)</vt:lpstr>
      <vt:lpstr>Teacher Responsibilities to Administer the Assessment (2)</vt:lpstr>
      <vt:lpstr>Personal Learning Profile</vt:lpstr>
      <vt:lpstr>View Student Screen</vt:lpstr>
      <vt:lpstr>First Contact Survey</vt:lpstr>
      <vt:lpstr>PNP Profile</vt:lpstr>
      <vt:lpstr>Completing the First Contact Survey and PNP Profile</vt:lpstr>
      <vt:lpstr>DLM Testlet Overview</vt:lpstr>
      <vt:lpstr>Administering ELA and Mathematics Testlets</vt:lpstr>
      <vt:lpstr>Administering DLM Science Testlets</vt:lpstr>
      <vt:lpstr>Testlet Information Page (TIP)</vt:lpstr>
      <vt:lpstr>The Importance of Testlet Engagement Activities</vt:lpstr>
      <vt:lpstr>Writing Samples</vt:lpstr>
      <vt:lpstr>Annual Teacher Surveys (1)</vt:lpstr>
      <vt:lpstr>Annual Teacher Surveys (2)</vt:lpstr>
      <vt:lpstr>Data Verification and Revisions</vt:lpstr>
      <vt:lpstr>Where to Complete Data Management Tasks</vt:lpstr>
      <vt:lpstr>Monitoring the Assessment</vt:lpstr>
      <vt:lpstr>Extracts (1)</vt:lpstr>
      <vt:lpstr>Extracts, Reports, and the Dashboard</vt:lpstr>
      <vt:lpstr>Short Duration Testing</vt:lpstr>
      <vt:lpstr>Extracts (2)</vt:lpstr>
      <vt:lpstr>Educator Portal Dashboard</vt:lpstr>
      <vt:lpstr>DLM Service Desk Contact Information</vt:lpstr>
      <vt:lpstr>Protect Student Data Privacy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 Winter Training for DLM Spring Assessment</dc:title>
  <dc:creator>LeFeber, Susan M.</dc:creator>
  <cp:lastModifiedBy>Clepper, Eliott</cp:lastModifiedBy>
  <cp:revision>3</cp:revision>
  <cp:lastPrinted>2022-01-07T15:56:38Z</cp:lastPrinted>
  <dcterms:created xsi:type="dcterms:W3CDTF">2020-07-23T18:05:36Z</dcterms:created>
  <dcterms:modified xsi:type="dcterms:W3CDTF">2026-01-14T18:59:55Z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0x0101009D6F17DFC77F3C40A0734FB0826593E7</vt:lpwstr>
  </property>
  <property fmtid="{D5CDD505-2E9C-101B-9397-08002B2CF9AE}" pid="3" name="MediaServiceImageTags">
    <vt:lpwstr/>
  </property>
</Properties>
</file>