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1"/>
    <p:sldMasterId id="2147483691" r:id="rId2"/>
    <p:sldMasterId id="2147483706" r:id="rId3"/>
  </p:sldMasterIdLst>
  <p:notesMasterIdLst>
    <p:notesMasterId r:id="rId60"/>
  </p:notesMasterIdLst>
  <p:handoutMasterIdLst>
    <p:handoutMasterId r:id="rId61"/>
  </p:handoutMasterIdLst>
  <p:sldIdLst>
    <p:sldId id="357" r:id="rId4"/>
    <p:sldId id="1244" r:id="rId5"/>
    <p:sldId id="1245" r:id="rId6"/>
    <p:sldId id="1208" r:id="rId7"/>
    <p:sldId id="607" r:id="rId8"/>
    <p:sldId id="608" r:id="rId9"/>
    <p:sldId id="609" r:id="rId10"/>
    <p:sldId id="611" r:id="rId11"/>
    <p:sldId id="1242" r:id="rId12"/>
    <p:sldId id="1236" r:id="rId13"/>
    <p:sldId id="1237" r:id="rId14"/>
    <p:sldId id="1240" r:id="rId15"/>
    <p:sldId id="1239" r:id="rId16"/>
    <p:sldId id="1241" r:id="rId17"/>
    <p:sldId id="1243" r:id="rId18"/>
    <p:sldId id="1216" r:id="rId19"/>
    <p:sldId id="1206" r:id="rId20"/>
    <p:sldId id="1246" r:id="rId21"/>
    <p:sldId id="366" r:id="rId22"/>
    <p:sldId id="1175" r:id="rId23"/>
    <p:sldId id="464" r:id="rId24"/>
    <p:sldId id="780" r:id="rId25"/>
    <p:sldId id="488" r:id="rId26"/>
    <p:sldId id="1154" r:id="rId27"/>
    <p:sldId id="311" r:id="rId28"/>
    <p:sldId id="426" r:id="rId29"/>
    <p:sldId id="315" r:id="rId30"/>
    <p:sldId id="1178" r:id="rId31"/>
    <p:sldId id="1179" r:id="rId32"/>
    <p:sldId id="1180" r:id="rId33"/>
    <p:sldId id="1181" r:id="rId34"/>
    <p:sldId id="321" r:id="rId35"/>
    <p:sldId id="1196" r:id="rId36"/>
    <p:sldId id="1155" r:id="rId37"/>
    <p:sldId id="1182" r:id="rId38"/>
    <p:sldId id="1184" r:id="rId39"/>
    <p:sldId id="1185" r:id="rId40"/>
    <p:sldId id="1186" r:id="rId41"/>
    <p:sldId id="1187" r:id="rId42"/>
    <p:sldId id="300" r:id="rId43"/>
    <p:sldId id="1166" r:id="rId44"/>
    <p:sldId id="1188" r:id="rId45"/>
    <p:sldId id="333" r:id="rId46"/>
    <p:sldId id="326" r:id="rId47"/>
    <p:sldId id="330" r:id="rId48"/>
    <p:sldId id="434" r:id="rId49"/>
    <p:sldId id="1247" r:id="rId50"/>
    <p:sldId id="520" r:id="rId51"/>
    <p:sldId id="1197" r:id="rId52"/>
    <p:sldId id="523" r:id="rId53"/>
    <p:sldId id="1152" r:id="rId54"/>
    <p:sldId id="1252" r:id="rId55"/>
    <p:sldId id="1251" r:id="rId56"/>
    <p:sldId id="1253" r:id="rId57"/>
    <p:sldId id="1254" r:id="rId58"/>
    <p:sldId id="783" r:id="rId5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B826E8-30DA-4880-AA16-FC30A96AA995}" v="9" dt="2026-01-29T21:36:29.6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0" autoAdjust="0"/>
    <p:restoredTop sz="81973" autoAdjust="0"/>
  </p:normalViewPr>
  <p:slideViewPr>
    <p:cSldViewPr snapToGrid="0">
      <p:cViewPr varScale="1">
        <p:scale>
          <a:sx n="87" d="100"/>
          <a:sy n="87" d="100"/>
        </p:scale>
        <p:origin x="798" y="9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0362"/>
    </p:cViewPr>
  </p:sorterViewPr>
  <p:notesViewPr>
    <p:cSldViewPr snapToGrid="0">
      <p:cViewPr>
        <p:scale>
          <a:sx n="1" d="2"/>
          <a:sy n="1" d="2"/>
        </p:scale>
        <p:origin x="2874" y="13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presProps" Target="presProps.xml"/><Relationship Id="rId68" Type="http://schemas.microsoft.com/office/2018/10/relationships/authors" Target="authors.xml"/><Relationship Id="rId7" Type="http://schemas.openxmlformats.org/officeDocument/2006/relationships/slide" Target="slides/slide4.xml"/><Relationship Id="rId71"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handoutMaster" Target="handoutMasters/handout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69" Type="http://schemas.openxmlformats.org/officeDocument/2006/relationships/customXml" Target="../customXml/item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commentAuthors" Target="commentAuthors.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119474"/>
            <a:ext cx="3820160" cy="481726"/>
          </a:xfrm>
          <a:prstGeom prst="rect">
            <a:avLst/>
          </a:prstGeom>
        </p:spPr>
        <p:txBody>
          <a:bodyPr vert="horz" lIns="96661" tIns="48331" rIns="96661" bIns="48331" rtlCol="0" anchor="b"/>
          <a:lstStyle>
            <a:lvl1pPr algn="l">
              <a:defRPr sz="1300"/>
            </a:lvl1pPr>
          </a:lstStyle>
          <a:p>
            <a:r>
              <a:rPr lang="en-US" dirty="0"/>
              <a:t>Building and District Administrator District Training</a:t>
            </a: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AD296058-AC77-464A-970A-3C330C45CDA4}" type="slidenum">
              <a:rPr lang="en-US" smtClean="0"/>
              <a:t>‹#›</a:t>
            </a:fld>
            <a:endParaRPr lang="en-US"/>
          </a:p>
        </p:txBody>
      </p:sp>
    </p:spTree>
    <p:extLst>
      <p:ext uri="{BB962C8B-B14F-4D97-AF65-F5344CB8AC3E}">
        <p14:creationId xmlns:p14="http://schemas.microsoft.com/office/powerpoint/2010/main" val="525206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08BCABD-EA50-BF4C-A132-A17B08F22645}" type="datetimeFigureOut">
              <a:rPr lang="en-US" smtClean="0"/>
              <a:t>1/29/2026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3B5D93E-2273-1A40-9594-B0F117CBDCCC}" type="slidenum">
              <a:rPr lang="en-US" smtClean="0"/>
              <a:t>‹#›</a:t>
            </a:fld>
            <a:endParaRPr lang="en-US"/>
          </a:p>
        </p:txBody>
      </p:sp>
    </p:spTree>
    <p:extLst>
      <p:ext uri="{BB962C8B-B14F-4D97-AF65-F5344CB8AC3E}">
        <p14:creationId xmlns:p14="http://schemas.microsoft.com/office/powerpoint/2010/main" val="1372812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24644" y="4637088"/>
            <a:ext cx="6800056" cy="4106862"/>
          </a:xfrm>
          <a:prstGeom prst="rect">
            <a:avLst/>
          </a:prstGeom>
        </p:spPr>
        <p:txBody>
          <a:bodyPr>
            <a:normAutofit/>
          </a:bodyPr>
          <a:lstStyle/>
          <a:p>
            <a:endParaRPr lang="en-US" dirty="0"/>
          </a:p>
        </p:txBody>
      </p:sp>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846666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C03B6-8B0B-9EF0-0C2E-0F24D4437A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71937-492F-DA94-DFBA-065CB1F7C1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CC1E04-97EF-7E4D-C973-F0C5C4A928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8D9874-38C1-F0D8-CBFF-90D83909A4E9}"/>
              </a:ext>
            </a:extLst>
          </p:cNvPr>
          <p:cNvSpPr>
            <a:spLocks noGrp="1"/>
          </p:cNvSpPr>
          <p:nvPr>
            <p:ph type="sldNum" sz="quarter" idx="5"/>
          </p:nvPr>
        </p:nvSpPr>
        <p:spPr/>
        <p:txBody>
          <a:bodyPr/>
          <a:lstStyle/>
          <a:p>
            <a:fld id="{0714B247-3EF4-4B92-B384-051E3FA20BBF}" type="slidenum">
              <a:rPr lang="en-US" smtClean="0"/>
              <a:pPr/>
              <a:t>10</a:t>
            </a:fld>
            <a:endParaRPr lang="en-US" dirty="0"/>
          </a:p>
        </p:txBody>
      </p:sp>
    </p:spTree>
    <p:extLst>
      <p:ext uri="{BB962C8B-B14F-4D97-AF65-F5344CB8AC3E}">
        <p14:creationId xmlns:p14="http://schemas.microsoft.com/office/powerpoint/2010/main" val="3815591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C1161-22AB-CC89-E907-3D1FB60CCD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8F4250-EC81-753E-F98D-87405E1E68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A4F5A7-1CB7-6369-18FC-244EE4216E3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0962EABD-020E-0229-E7B0-AE1D22E9CC8D}"/>
              </a:ext>
            </a:extLst>
          </p:cNvPr>
          <p:cNvSpPr>
            <a:spLocks noGrp="1"/>
          </p:cNvSpPr>
          <p:nvPr>
            <p:ph type="sldNum" sz="quarter" idx="5"/>
          </p:nvPr>
        </p:nvSpPr>
        <p:spPr/>
        <p:txBody>
          <a:bodyPr/>
          <a:lstStyle/>
          <a:p>
            <a:fld id="{0714B247-3EF4-4B92-B384-051E3FA20BBF}" type="slidenum">
              <a:rPr lang="en-US" smtClean="0"/>
              <a:pPr/>
              <a:t>11</a:t>
            </a:fld>
            <a:endParaRPr lang="en-US" dirty="0"/>
          </a:p>
        </p:txBody>
      </p:sp>
    </p:spTree>
    <p:extLst>
      <p:ext uri="{BB962C8B-B14F-4D97-AF65-F5344CB8AC3E}">
        <p14:creationId xmlns:p14="http://schemas.microsoft.com/office/powerpoint/2010/main" val="1035097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0E1EF-001B-535B-C927-D963D4B12E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28D8F7-6978-7F08-160D-3F956FB2F5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E156EC-BD75-9987-D23E-E8A9596DE3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6E9174-5069-D1DC-39E4-1396C1C9E8BC}"/>
              </a:ext>
            </a:extLst>
          </p:cNvPr>
          <p:cNvSpPr>
            <a:spLocks noGrp="1"/>
          </p:cNvSpPr>
          <p:nvPr>
            <p:ph type="sldNum" sz="quarter" idx="5"/>
          </p:nvPr>
        </p:nvSpPr>
        <p:spPr/>
        <p:txBody>
          <a:bodyPr/>
          <a:lstStyle/>
          <a:p>
            <a:fld id="{0714B247-3EF4-4B92-B384-051E3FA20BBF}" type="slidenum">
              <a:rPr lang="en-US" smtClean="0"/>
              <a:pPr/>
              <a:t>12</a:t>
            </a:fld>
            <a:endParaRPr lang="en-US" dirty="0"/>
          </a:p>
        </p:txBody>
      </p:sp>
    </p:spTree>
    <p:extLst>
      <p:ext uri="{BB962C8B-B14F-4D97-AF65-F5344CB8AC3E}">
        <p14:creationId xmlns:p14="http://schemas.microsoft.com/office/powerpoint/2010/main" val="3223441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C8D45-930C-973A-6BB7-C21CD0252C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9C8FCD-1771-C253-E3BA-8A3238DB23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0C3DF-E4B7-E50C-1A27-34E99DFE6E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25CA4E26-9D7E-E124-B6BE-0E03B0D5F497}"/>
              </a:ext>
            </a:extLst>
          </p:cNvPr>
          <p:cNvSpPr>
            <a:spLocks noGrp="1"/>
          </p:cNvSpPr>
          <p:nvPr>
            <p:ph type="sldNum" sz="quarter" idx="5"/>
          </p:nvPr>
        </p:nvSpPr>
        <p:spPr/>
        <p:txBody>
          <a:bodyPr/>
          <a:lstStyle/>
          <a:p>
            <a:fld id="{0714B247-3EF4-4B92-B384-051E3FA20BBF}" type="slidenum">
              <a:rPr lang="en-US" smtClean="0"/>
              <a:pPr/>
              <a:t>13</a:t>
            </a:fld>
            <a:endParaRPr lang="en-US" dirty="0"/>
          </a:p>
        </p:txBody>
      </p:sp>
    </p:spTree>
    <p:extLst>
      <p:ext uri="{BB962C8B-B14F-4D97-AF65-F5344CB8AC3E}">
        <p14:creationId xmlns:p14="http://schemas.microsoft.com/office/powerpoint/2010/main" val="1653481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E57E4-6663-B337-2BEA-B20DAEAF55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7CD8E8-258C-1F12-BDFE-9EC0C7F177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B4F5AC-6198-D5CD-858A-97BF7212BD9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209E6FA7-B39C-A75F-43A7-B7B0E3DA8CFB}"/>
              </a:ext>
            </a:extLst>
          </p:cNvPr>
          <p:cNvSpPr>
            <a:spLocks noGrp="1"/>
          </p:cNvSpPr>
          <p:nvPr>
            <p:ph type="sldNum" sz="quarter" idx="5"/>
          </p:nvPr>
        </p:nvSpPr>
        <p:spPr/>
        <p:txBody>
          <a:bodyPr/>
          <a:lstStyle/>
          <a:p>
            <a:fld id="{0714B247-3EF4-4B92-B384-051E3FA20BBF}" type="slidenum">
              <a:rPr lang="en-US" smtClean="0"/>
              <a:pPr/>
              <a:t>14</a:t>
            </a:fld>
            <a:endParaRPr lang="en-US" dirty="0"/>
          </a:p>
        </p:txBody>
      </p:sp>
    </p:spTree>
    <p:extLst>
      <p:ext uri="{BB962C8B-B14F-4D97-AF65-F5344CB8AC3E}">
        <p14:creationId xmlns:p14="http://schemas.microsoft.com/office/powerpoint/2010/main" val="468378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6731A-2F78-CE54-09DC-341714A491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0D7CCC-1830-0F35-F2EE-2C71BF2712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E2794-638F-FA63-E732-FE6CAA68D3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7FA9E1-9895-A00F-D8EB-879357EA7A39}"/>
              </a:ext>
            </a:extLst>
          </p:cNvPr>
          <p:cNvSpPr>
            <a:spLocks noGrp="1"/>
          </p:cNvSpPr>
          <p:nvPr>
            <p:ph type="sldNum" sz="quarter" idx="5"/>
          </p:nvPr>
        </p:nvSpPr>
        <p:spPr/>
        <p:txBody>
          <a:bodyPr/>
          <a:lstStyle/>
          <a:p>
            <a:fld id="{0714B247-3EF4-4B92-B384-051E3FA20BBF}" type="slidenum">
              <a:rPr lang="en-US" smtClean="0"/>
              <a:pPr/>
              <a:t>15</a:t>
            </a:fld>
            <a:endParaRPr lang="en-US" dirty="0"/>
          </a:p>
        </p:txBody>
      </p:sp>
    </p:spTree>
    <p:extLst>
      <p:ext uri="{BB962C8B-B14F-4D97-AF65-F5344CB8AC3E}">
        <p14:creationId xmlns:p14="http://schemas.microsoft.com/office/powerpoint/2010/main" val="2356464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3B5D93E-2273-1A40-9594-B0F117CBDCCC}" type="slidenum">
              <a:rPr lang="en-US" smtClean="0"/>
              <a:t>16</a:t>
            </a:fld>
            <a:endParaRPr lang="en-US" dirty="0"/>
          </a:p>
        </p:txBody>
      </p:sp>
    </p:spTree>
    <p:extLst>
      <p:ext uri="{BB962C8B-B14F-4D97-AF65-F5344CB8AC3E}">
        <p14:creationId xmlns:p14="http://schemas.microsoft.com/office/powerpoint/2010/main" val="3071690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ED234-B921-B0A6-417A-D8EF49CA24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D525AD-8781-A412-63D7-0D35C4C678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BC8657-5E9C-8D26-4321-E9BD6B0A8A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BB216E-D462-CC15-BB66-B04A1F0179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242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13B5D93E-2273-1A40-9594-B0F117CBDCCC}" type="slidenum">
              <a:rPr lang="en-US" smtClean="0"/>
              <a:t>18</a:t>
            </a:fld>
            <a:endParaRPr lang="en-US" dirty="0"/>
          </a:p>
        </p:txBody>
      </p:sp>
    </p:spTree>
    <p:extLst>
      <p:ext uri="{BB962C8B-B14F-4D97-AF65-F5344CB8AC3E}">
        <p14:creationId xmlns:p14="http://schemas.microsoft.com/office/powerpoint/2010/main" val="3142402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14B247-3EF4-4B92-B384-051E3FA20BBF}" type="slidenum">
              <a:rPr lang="en-US" smtClean="0"/>
              <a:pPr/>
              <a:t>19</a:t>
            </a:fld>
            <a:endParaRPr lang="en-US" dirty="0"/>
          </a:p>
        </p:txBody>
      </p:sp>
    </p:spTree>
    <p:extLst>
      <p:ext uri="{BB962C8B-B14F-4D97-AF65-F5344CB8AC3E}">
        <p14:creationId xmlns:p14="http://schemas.microsoft.com/office/powerpoint/2010/main" val="2800824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B5D93E-2273-1A40-9594-B0F117CBDCCC}" type="slidenum">
              <a:rPr lang="en-US" smtClean="0"/>
              <a:t>2</a:t>
            </a:fld>
            <a:endParaRPr lang="en-US"/>
          </a:p>
        </p:txBody>
      </p:sp>
    </p:spTree>
    <p:extLst>
      <p:ext uri="{BB962C8B-B14F-4D97-AF65-F5344CB8AC3E}">
        <p14:creationId xmlns:p14="http://schemas.microsoft.com/office/powerpoint/2010/main" val="2521365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B5D93E-2273-1A40-9594-B0F117CBDCCC}" type="slidenum">
              <a:rPr lang="en-US" smtClean="0"/>
              <a:t>20</a:t>
            </a:fld>
            <a:endParaRPr lang="en-US"/>
          </a:p>
        </p:txBody>
      </p:sp>
    </p:spTree>
    <p:extLst>
      <p:ext uri="{BB962C8B-B14F-4D97-AF65-F5344CB8AC3E}">
        <p14:creationId xmlns:p14="http://schemas.microsoft.com/office/powerpoint/2010/main" val="3142402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0066" y="5558590"/>
            <a:ext cx="6871109" cy="5053263"/>
          </a:xfrm>
          <a:prstGeom prst="rect">
            <a:avLst/>
          </a:prstGeom>
        </p:spPr>
        <p:txBody>
          <a:bodyPr/>
          <a:lstStyle/>
          <a:p>
            <a:endParaRPr dirty="0"/>
          </a:p>
        </p:txBody>
      </p:sp>
      <p:sp>
        <p:nvSpPr>
          <p:cNvPr id="4" name="Slide Image Placeholder 3"/>
          <p:cNvSpPr>
            <a:spLocks noGrp="1" noRot="1" noChangeAspect="1"/>
          </p:cNvSpPr>
          <p:nvPr>
            <p:ph type="sldImg"/>
          </p:nvPr>
        </p:nvSpPr>
        <p:spPr/>
        <p:txBody>
          <a:bodyPr/>
          <a:lstStyle/>
          <a:p>
            <a:endParaRPr lang="en-US"/>
          </a:p>
        </p:txBody>
      </p:sp>
    </p:spTree>
    <p:extLst>
      <p:ext uri="{BB962C8B-B14F-4D97-AF65-F5344CB8AC3E}">
        <p14:creationId xmlns:p14="http://schemas.microsoft.com/office/powerpoint/2010/main" val="1365928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B5D93E-2273-1A40-9594-B0F117CBDCC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2178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B5D93E-2273-1A40-9594-B0F117CBDCC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4742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7560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14B247-3EF4-4B92-B384-051E3FA20BBF}" type="slidenum">
              <a:rPr lang="en-US" smtClean="0"/>
              <a:pPr/>
              <a:t>25</a:t>
            </a:fld>
            <a:endParaRPr lang="en-US"/>
          </a:p>
        </p:txBody>
      </p:sp>
    </p:spTree>
    <p:extLst>
      <p:ext uri="{BB962C8B-B14F-4D97-AF65-F5344CB8AC3E}">
        <p14:creationId xmlns:p14="http://schemas.microsoft.com/office/powerpoint/2010/main" val="3412824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8049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dirty="0"/>
          </a:p>
        </p:txBody>
      </p:sp>
      <p:sp>
        <p:nvSpPr>
          <p:cNvPr id="4" name="Slide Number Placeholder 3"/>
          <p:cNvSpPr>
            <a:spLocks noGrp="1"/>
          </p:cNvSpPr>
          <p:nvPr>
            <p:ph type="sldNum" sz="quarter" idx="5"/>
          </p:nvPr>
        </p:nvSpPr>
        <p:spPr/>
        <p:txBody>
          <a:bodyPr/>
          <a:lstStyle/>
          <a:p>
            <a:fld id="{0714B247-3EF4-4B92-B384-051E3FA20BBF}" type="slidenum">
              <a:rPr lang="en-US" smtClean="0"/>
              <a:pPr/>
              <a:t>27</a:t>
            </a:fld>
            <a:endParaRPr lang="en-US"/>
          </a:p>
        </p:txBody>
      </p:sp>
    </p:spTree>
    <p:extLst>
      <p:ext uri="{BB962C8B-B14F-4D97-AF65-F5344CB8AC3E}">
        <p14:creationId xmlns:p14="http://schemas.microsoft.com/office/powerpoint/2010/main" val="1142313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B5D93E-2273-1A40-9594-B0F117CBDCCC}" type="slidenum">
              <a:rPr lang="en-US" smtClean="0"/>
              <a:t>28</a:t>
            </a:fld>
            <a:endParaRPr lang="en-US"/>
          </a:p>
        </p:txBody>
      </p:sp>
    </p:spTree>
    <p:extLst>
      <p:ext uri="{BB962C8B-B14F-4D97-AF65-F5344CB8AC3E}">
        <p14:creationId xmlns:p14="http://schemas.microsoft.com/office/powerpoint/2010/main" val="2435852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3B5D93E-2273-1A40-9594-B0F117CBDCCC}" type="slidenum">
              <a:rPr lang="en-US" smtClean="0"/>
              <a:t>29</a:t>
            </a:fld>
            <a:endParaRPr lang="en-US"/>
          </a:p>
        </p:txBody>
      </p:sp>
    </p:spTree>
    <p:extLst>
      <p:ext uri="{BB962C8B-B14F-4D97-AF65-F5344CB8AC3E}">
        <p14:creationId xmlns:p14="http://schemas.microsoft.com/office/powerpoint/2010/main" val="3424515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13B5D93E-2273-1A40-9594-B0F117CBDCCC}" type="slidenum">
              <a:rPr lang="en-US" smtClean="0"/>
              <a:t>3</a:t>
            </a:fld>
            <a:endParaRPr lang="en-US" dirty="0"/>
          </a:p>
        </p:txBody>
      </p:sp>
    </p:spTree>
    <p:extLst>
      <p:ext uri="{BB962C8B-B14F-4D97-AF65-F5344CB8AC3E}">
        <p14:creationId xmlns:p14="http://schemas.microsoft.com/office/powerpoint/2010/main" val="3746207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3B5D93E-2273-1A40-9594-B0F117CBDCCC}" type="slidenum">
              <a:rPr lang="en-US" smtClean="0"/>
              <a:t>30</a:t>
            </a:fld>
            <a:endParaRPr lang="en-US"/>
          </a:p>
        </p:txBody>
      </p:sp>
    </p:spTree>
    <p:extLst>
      <p:ext uri="{BB962C8B-B14F-4D97-AF65-F5344CB8AC3E}">
        <p14:creationId xmlns:p14="http://schemas.microsoft.com/office/powerpoint/2010/main" val="3694885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3B5D93E-2273-1A40-9594-B0F117CBDCCC}" type="slidenum">
              <a:rPr lang="en-US" smtClean="0"/>
              <a:t>31</a:t>
            </a:fld>
            <a:endParaRPr lang="en-US"/>
          </a:p>
        </p:txBody>
      </p:sp>
    </p:spTree>
    <p:extLst>
      <p:ext uri="{BB962C8B-B14F-4D97-AF65-F5344CB8AC3E}">
        <p14:creationId xmlns:p14="http://schemas.microsoft.com/office/powerpoint/2010/main" val="27839625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dirty="0"/>
          </a:p>
        </p:txBody>
      </p:sp>
      <p:sp>
        <p:nvSpPr>
          <p:cNvPr id="4" name="Slide Number Placeholder 3"/>
          <p:cNvSpPr>
            <a:spLocks noGrp="1"/>
          </p:cNvSpPr>
          <p:nvPr>
            <p:ph type="sldNum" sz="quarter" idx="5"/>
          </p:nvPr>
        </p:nvSpPr>
        <p:spPr/>
        <p:txBody>
          <a:bodyPr/>
          <a:lstStyle/>
          <a:p>
            <a:fld id="{0714B247-3EF4-4B92-B384-051E3FA20BBF}" type="slidenum">
              <a:rPr lang="en-US" smtClean="0"/>
              <a:pPr/>
              <a:t>32</a:t>
            </a:fld>
            <a:endParaRPr lang="en-US"/>
          </a:p>
        </p:txBody>
      </p:sp>
    </p:spTree>
    <p:extLst>
      <p:ext uri="{BB962C8B-B14F-4D97-AF65-F5344CB8AC3E}">
        <p14:creationId xmlns:p14="http://schemas.microsoft.com/office/powerpoint/2010/main" val="15787640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dirty="0"/>
          </a:p>
        </p:txBody>
      </p:sp>
      <p:sp>
        <p:nvSpPr>
          <p:cNvPr id="4" name="Slide Number Placeholder 3"/>
          <p:cNvSpPr>
            <a:spLocks noGrp="1"/>
          </p:cNvSpPr>
          <p:nvPr>
            <p:ph type="sldNum" sz="quarter" idx="5"/>
          </p:nvPr>
        </p:nvSpPr>
        <p:spPr/>
        <p:txBody>
          <a:bodyPr/>
          <a:lstStyle/>
          <a:p>
            <a:fld id="{13B5D93E-2273-1A40-9594-B0F117CBDCCC}" type="slidenum">
              <a:rPr lang="en-US" smtClean="0"/>
              <a:t>33</a:t>
            </a:fld>
            <a:endParaRPr lang="en-US"/>
          </a:p>
        </p:txBody>
      </p:sp>
    </p:spTree>
    <p:extLst>
      <p:ext uri="{BB962C8B-B14F-4D97-AF65-F5344CB8AC3E}">
        <p14:creationId xmlns:p14="http://schemas.microsoft.com/office/powerpoint/2010/main" val="1595468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58813" y="5029200"/>
            <a:ext cx="6656387" cy="4572000"/>
          </a:xfrm>
          <a:prstGeom prst="rect">
            <a:avLst/>
          </a:prstGeom>
        </p:spPr>
        <p:txBody>
          <a:bodyPr/>
          <a:lstStyle/>
          <a:p>
            <a:endParaRPr lang="en-US"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9775389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B5D93E-2273-1A40-9594-B0F117CBDCCC}" type="slidenum">
              <a:rPr lang="en-US" smtClean="0"/>
              <a:t>35</a:t>
            </a:fld>
            <a:endParaRPr lang="en-US"/>
          </a:p>
        </p:txBody>
      </p:sp>
    </p:spTree>
    <p:extLst>
      <p:ext uri="{BB962C8B-B14F-4D97-AF65-F5344CB8AC3E}">
        <p14:creationId xmlns:p14="http://schemas.microsoft.com/office/powerpoint/2010/main" val="4170677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B5D93E-2273-1A40-9594-B0F117CBDCCC}" type="slidenum">
              <a:rPr lang="en-US" smtClean="0"/>
              <a:t>36</a:t>
            </a:fld>
            <a:endParaRPr lang="en-US"/>
          </a:p>
        </p:txBody>
      </p:sp>
    </p:spTree>
    <p:extLst>
      <p:ext uri="{BB962C8B-B14F-4D97-AF65-F5344CB8AC3E}">
        <p14:creationId xmlns:p14="http://schemas.microsoft.com/office/powerpoint/2010/main" val="31219254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B5D93E-2273-1A40-9594-B0F117CBDCCC}" type="slidenum">
              <a:rPr lang="en-US" smtClean="0"/>
              <a:t>37</a:t>
            </a:fld>
            <a:endParaRPr lang="en-US"/>
          </a:p>
        </p:txBody>
      </p:sp>
    </p:spTree>
    <p:extLst>
      <p:ext uri="{BB962C8B-B14F-4D97-AF65-F5344CB8AC3E}">
        <p14:creationId xmlns:p14="http://schemas.microsoft.com/office/powerpoint/2010/main" val="8816292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B5D93E-2273-1A40-9594-B0F117CBDCCC}" type="slidenum">
              <a:rPr lang="en-US" smtClean="0"/>
              <a:t>38</a:t>
            </a:fld>
            <a:endParaRPr lang="en-US"/>
          </a:p>
        </p:txBody>
      </p:sp>
    </p:spTree>
    <p:extLst>
      <p:ext uri="{BB962C8B-B14F-4D97-AF65-F5344CB8AC3E}">
        <p14:creationId xmlns:p14="http://schemas.microsoft.com/office/powerpoint/2010/main" val="36177805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3B5D93E-2273-1A40-9594-B0F117CBDCCC}" type="slidenum">
              <a:rPr lang="en-US" smtClean="0"/>
              <a:t>39</a:t>
            </a:fld>
            <a:endParaRPr lang="en-US"/>
          </a:p>
        </p:txBody>
      </p:sp>
    </p:spTree>
    <p:extLst>
      <p:ext uri="{BB962C8B-B14F-4D97-AF65-F5344CB8AC3E}">
        <p14:creationId xmlns:p14="http://schemas.microsoft.com/office/powerpoint/2010/main" val="3934699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3084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14B247-3EF4-4B92-B384-051E3FA20BBF}" type="slidenum">
              <a:rPr lang="en-US" smtClean="0"/>
              <a:pPr/>
              <a:t>40</a:t>
            </a:fld>
            <a:endParaRPr lang="en-US"/>
          </a:p>
        </p:txBody>
      </p:sp>
    </p:spTree>
    <p:extLst>
      <p:ext uri="{BB962C8B-B14F-4D97-AF65-F5344CB8AC3E}">
        <p14:creationId xmlns:p14="http://schemas.microsoft.com/office/powerpoint/2010/main" val="9009180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B5D93E-2273-1A40-9594-B0F117CBDCCC}" type="slidenum">
              <a:rPr lang="en-US" smtClean="0"/>
              <a:t>41</a:t>
            </a:fld>
            <a:endParaRPr lang="en-US"/>
          </a:p>
        </p:txBody>
      </p:sp>
    </p:spTree>
    <p:extLst>
      <p:ext uri="{BB962C8B-B14F-4D97-AF65-F5344CB8AC3E}">
        <p14:creationId xmlns:p14="http://schemas.microsoft.com/office/powerpoint/2010/main" val="31499037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3B5D93E-2273-1A40-9594-B0F117CBDCCC}" type="slidenum">
              <a:rPr lang="en-US" smtClean="0"/>
              <a:t>42</a:t>
            </a:fld>
            <a:endParaRPr lang="en-US"/>
          </a:p>
        </p:txBody>
      </p:sp>
    </p:spTree>
    <p:extLst>
      <p:ext uri="{BB962C8B-B14F-4D97-AF65-F5344CB8AC3E}">
        <p14:creationId xmlns:p14="http://schemas.microsoft.com/office/powerpoint/2010/main" val="2360136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14B247-3EF4-4B92-B384-051E3FA20BBF}" type="slidenum">
              <a:rPr lang="en-US" smtClean="0"/>
              <a:pPr/>
              <a:t>43</a:t>
            </a:fld>
            <a:endParaRPr lang="en-US"/>
          </a:p>
        </p:txBody>
      </p:sp>
    </p:spTree>
    <p:extLst>
      <p:ext uri="{BB962C8B-B14F-4D97-AF65-F5344CB8AC3E}">
        <p14:creationId xmlns:p14="http://schemas.microsoft.com/office/powerpoint/2010/main" val="17125866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14B247-3EF4-4B92-B384-051E3FA20BBF}" type="slidenum">
              <a:rPr lang="en-US" smtClean="0"/>
              <a:pPr/>
              <a:t>44</a:t>
            </a:fld>
            <a:endParaRPr lang="en-US"/>
          </a:p>
        </p:txBody>
      </p:sp>
    </p:spTree>
    <p:extLst>
      <p:ext uri="{BB962C8B-B14F-4D97-AF65-F5344CB8AC3E}">
        <p14:creationId xmlns:p14="http://schemas.microsoft.com/office/powerpoint/2010/main" val="40680675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14B247-3EF4-4B92-B384-051E3FA20BBF}" type="slidenum">
              <a:rPr lang="en-US" smtClean="0"/>
              <a:pPr/>
              <a:t>45</a:t>
            </a:fld>
            <a:endParaRPr lang="en-US"/>
          </a:p>
        </p:txBody>
      </p:sp>
    </p:spTree>
    <p:extLst>
      <p:ext uri="{BB962C8B-B14F-4D97-AF65-F5344CB8AC3E}">
        <p14:creationId xmlns:p14="http://schemas.microsoft.com/office/powerpoint/2010/main" val="13453502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40421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3EA0B-1E63-1224-3528-1EF1B9B7AF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4F3EF5-1B77-3F07-A934-B6631E5C6FA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6FDD5C4-5502-B847-858F-DFF924DBC90B}"/>
              </a:ext>
            </a:extLst>
          </p:cNvPr>
          <p:cNvSpPr>
            <a:spLocks noGrp="1"/>
          </p:cNvSpPr>
          <p:nvPr>
            <p:ph type="body" idx="1"/>
          </p:nvPr>
        </p:nvSpPr>
        <p:spPr/>
        <p:txBody>
          <a:bodyPr/>
          <a:lstStyle/>
          <a:p>
            <a:endParaRPr dirty="0"/>
          </a:p>
        </p:txBody>
      </p:sp>
    </p:spTree>
    <p:extLst>
      <p:ext uri="{BB962C8B-B14F-4D97-AF65-F5344CB8AC3E}">
        <p14:creationId xmlns:p14="http://schemas.microsoft.com/office/powerpoint/2010/main" val="27858221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48</a:t>
            </a:fld>
            <a:endParaRPr lang="en-US" dirty="0"/>
          </a:p>
        </p:txBody>
      </p:sp>
    </p:spTree>
    <p:extLst>
      <p:ext uri="{BB962C8B-B14F-4D97-AF65-F5344CB8AC3E}">
        <p14:creationId xmlns:p14="http://schemas.microsoft.com/office/powerpoint/2010/main" val="2120270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13B5D93E-2273-1A40-9594-B0F117CBDCCC}" type="slidenum">
              <a:rPr lang="en-US" smtClean="0"/>
              <a:t>49</a:t>
            </a:fld>
            <a:endParaRPr lang="en-US"/>
          </a:p>
        </p:txBody>
      </p:sp>
    </p:spTree>
    <p:extLst>
      <p:ext uri="{BB962C8B-B14F-4D97-AF65-F5344CB8AC3E}">
        <p14:creationId xmlns:p14="http://schemas.microsoft.com/office/powerpoint/2010/main" val="3028353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14B247-3EF4-4B92-B384-051E3FA20BBF}" type="slidenum">
              <a:rPr lang="en-US" smtClean="0"/>
              <a:pPr/>
              <a:t>5</a:t>
            </a:fld>
            <a:endParaRPr lang="en-US" dirty="0"/>
          </a:p>
        </p:txBody>
      </p:sp>
    </p:spTree>
    <p:extLst>
      <p:ext uri="{BB962C8B-B14F-4D97-AF65-F5344CB8AC3E}">
        <p14:creationId xmlns:p14="http://schemas.microsoft.com/office/powerpoint/2010/main" val="31522056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50</a:t>
            </a:fld>
            <a:endParaRPr lang="en-US" dirty="0"/>
          </a:p>
        </p:txBody>
      </p:sp>
    </p:spTree>
    <p:extLst>
      <p:ext uri="{BB962C8B-B14F-4D97-AF65-F5344CB8AC3E}">
        <p14:creationId xmlns:p14="http://schemas.microsoft.com/office/powerpoint/2010/main" val="17937276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B5D93E-2273-1A40-9594-B0F117CBDCC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7345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B5D93E-2273-1A40-9594-B0F117CBDCCC}" type="slidenum">
              <a:rPr lang="en-US" smtClean="0"/>
              <a:t>52</a:t>
            </a:fld>
            <a:endParaRPr lang="en-US" dirty="0"/>
          </a:p>
        </p:txBody>
      </p:sp>
    </p:spTree>
    <p:extLst>
      <p:ext uri="{BB962C8B-B14F-4D97-AF65-F5344CB8AC3E}">
        <p14:creationId xmlns:p14="http://schemas.microsoft.com/office/powerpoint/2010/main" val="33773056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B5D93E-2273-1A40-9594-B0F117CBDCCC}" type="slidenum">
              <a:rPr lang="en-US" smtClean="0"/>
              <a:t>53</a:t>
            </a:fld>
            <a:endParaRPr lang="en-US" dirty="0"/>
          </a:p>
        </p:txBody>
      </p:sp>
    </p:spTree>
    <p:extLst>
      <p:ext uri="{BB962C8B-B14F-4D97-AF65-F5344CB8AC3E}">
        <p14:creationId xmlns:p14="http://schemas.microsoft.com/office/powerpoint/2010/main" val="36806629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29061-0EDE-C908-D7AD-97EF0AFEF5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DCD391-2F35-06BE-079B-E594FBB9E5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C28CF-1EB9-C1DA-87FF-DECBE0FDD6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E98325-124D-4463-1B82-90CD22DEA948}"/>
              </a:ext>
            </a:extLst>
          </p:cNvPr>
          <p:cNvSpPr>
            <a:spLocks noGrp="1"/>
          </p:cNvSpPr>
          <p:nvPr>
            <p:ph type="sldNum" sz="quarter" idx="5"/>
          </p:nvPr>
        </p:nvSpPr>
        <p:spPr/>
        <p:txBody>
          <a:bodyPr/>
          <a:lstStyle/>
          <a:p>
            <a:fld id="{13B5D93E-2273-1A40-9594-B0F117CBDCCC}" type="slidenum">
              <a:rPr lang="en-US" smtClean="0"/>
              <a:t>54</a:t>
            </a:fld>
            <a:endParaRPr lang="en-US" dirty="0"/>
          </a:p>
        </p:txBody>
      </p:sp>
    </p:spTree>
    <p:extLst>
      <p:ext uri="{BB962C8B-B14F-4D97-AF65-F5344CB8AC3E}">
        <p14:creationId xmlns:p14="http://schemas.microsoft.com/office/powerpoint/2010/main" val="20590705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6AD7E-F180-BC69-2E29-A01B53AF46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C47485-5A2D-4274-827C-32DDE54F4A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3AE5F4-9D42-F3E2-AFE4-8AF6266041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3F5F05-1EC6-7855-3A9E-6B8E9E0DE715}"/>
              </a:ext>
            </a:extLst>
          </p:cNvPr>
          <p:cNvSpPr>
            <a:spLocks noGrp="1"/>
          </p:cNvSpPr>
          <p:nvPr>
            <p:ph type="sldNum" sz="quarter" idx="5"/>
          </p:nvPr>
        </p:nvSpPr>
        <p:spPr/>
        <p:txBody>
          <a:bodyPr/>
          <a:lstStyle/>
          <a:p>
            <a:fld id="{13B5D93E-2273-1A40-9594-B0F117CBDCCC}" type="slidenum">
              <a:rPr lang="en-US" smtClean="0"/>
              <a:t>55</a:t>
            </a:fld>
            <a:endParaRPr lang="en-US" dirty="0"/>
          </a:p>
        </p:txBody>
      </p:sp>
    </p:spTree>
    <p:extLst>
      <p:ext uri="{BB962C8B-B14F-4D97-AF65-F5344CB8AC3E}">
        <p14:creationId xmlns:p14="http://schemas.microsoft.com/office/powerpoint/2010/main" val="9004258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B5D93E-2273-1A40-9594-B0F117CBDCCC}" type="slidenum">
              <a:rPr lang="en-US" smtClean="0"/>
              <a:t>56</a:t>
            </a:fld>
            <a:endParaRPr lang="en-US"/>
          </a:p>
        </p:txBody>
      </p:sp>
    </p:spTree>
    <p:extLst>
      <p:ext uri="{BB962C8B-B14F-4D97-AF65-F5344CB8AC3E}">
        <p14:creationId xmlns:p14="http://schemas.microsoft.com/office/powerpoint/2010/main" val="705499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7962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9967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5896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0C6F4-DE17-F7B0-04C2-513C7D49B8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0B8989-BB0C-986A-84A4-6D4531D78B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CBF7DB-5E43-437A-F442-E0AB030485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042BBD-6B57-4ADD-CCC3-5EE2E1C6B0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553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5477"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2533675"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TextBox 3"/>
          <p:cNvSpPr txBox="1"/>
          <p:nvPr userDrawn="1"/>
        </p:nvSpPr>
        <p:spPr>
          <a:xfrm>
            <a:off x="4927600" y="6347342"/>
            <a:ext cx="2895600" cy="307777"/>
          </a:xfrm>
          <a:prstGeom prst="rect">
            <a:avLst/>
          </a:prstGeom>
          <a:noFill/>
        </p:spPr>
        <p:txBody>
          <a:bodyPr wrap="square" rtlCol="0">
            <a:spAutoFit/>
          </a:bodyPr>
          <a:lstStyle/>
          <a:p>
            <a:pPr algn="ctr"/>
            <a:fld id="{23958EC7-BE00-48FE-824E-48880B720931}" type="slidenum">
              <a:rPr lang="en-US" sz="1400" smtClean="0">
                <a:solidFill>
                  <a:schemeClr val="bg1">
                    <a:lumMod val="65000"/>
                  </a:schemeClr>
                </a:solidFill>
              </a:rPr>
              <a:pPr algn="ctr"/>
              <a:t>‹#›</a:t>
            </a:fld>
            <a:endParaRPr lang="en-US" sz="1400">
              <a:solidFill>
                <a:schemeClr val="bg1">
                  <a:lumMod val="65000"/>
                </a:schemeClr>
              </a:solidFill>
            </a:endParaRPr>
          </a:p>
        </p:txBody>
      </p:sp>
    </p:spTree>
    <p:extLst>
      <p:ext uri="{BB962C8B-B14F-4D97-AF65-F5344CB8AC3E}">
        <p14:creationId xmlns:p14="http://schemas.microsoft.com/office/powerpoint/2010/main" val="2165664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1970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6433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5477"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2533675"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91969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6811" y="217486"/>
            <a:ext cx="10972800" cy="1143000"/>
          </a:xfrm>
        </p:spPr>
        <p:txBody>
          <a:bodyPr/>
          <a:lstStyle/>
          <a:p>
            <a:r>
              <a:rPr lang="en-US"/>
              <a:t>Click to edit Master title style</a:t>
            </a:r>
          </a:p>
        </p:txBody>
      </p:sp>
      <p:sp>
        <p:nvSpPr>
          <p:cNvPr id="3" name="Content Placeholder 2"/>
          <p:cNvSpPr>
            <a:spLocks noGrp="1"/>
          </p:cNvSpPr>
          <p:nvPr>
            <p:ph idx="1"/>
          </p:nvPr>
        </p:nvSpPr>
        <p:spPr>
          <a:xfrm>
            <a:off x="1935061" y="1600201"/>
            <a:ext cx="1004441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1959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3CA4-80FE-ADD5-6CAF-5AAFD04ED0A4}"/>
              </a:ext>
            </a:extLst>
          </p:cNvPr>
          <p:cNvSpPr>
            <a:spLocks noGrp="1"/>
          </p:cNvSpPr>
          <p:nvPr>
            <p:ph type="ctrTitle"/>
          </p:nvPr>
        </p:nvSpPr>
        <p:spPr>
          <a:xfrm>
            <a:off x="690879" y="1584960"/>
            <a:ext cx="9323275" cy="2280602"/>
          </a:xfrm>
        </p:spPr>
        <p:txBody>
          <a:bodyPr anchor="b">
            <a:normAutofit/>
          </a:bodyPr>
          <a:lstStyle>
            <a:lvl1pPr algn="l">
              <a:defRPr sz="4400">
                <a:solidFill>
                  <a:srgbClr val="002060"/>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48F4058-1050-8101-9A84-45ED0AFFF2D4}"/>
              </a:ext>
            </a:extLst>
          </p:cNvPr>
          <p:cNvSpPr>
            <a:spLocks noGrp="1"/>
          </p:cNvSpPr>
          <p:nvPr>
            <p:ph type="subTitle" idx="1"/>
          </p:nvPr>
        </p:nvSpPr>
        <p:spPr>
          <a:xfrm>
            <a:off x="690879" y="3957638"/>
            <a:ext cx="9323275" cy="1655762"/>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40E07159-6FC4-422C-8489-194D33DEA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81F4ED-E943-6B17-195B-65867288692A}"/>
              </a:ext>
            </a:extLst>
          </p:cNvPr>
          <p:cNvSpPr>
            <a:spLocks noGrp="1"/>
          </p:cNvSpPr>
          <p:nvPr>
            <p:ph type="sldNum" sz="quarter" idx="12"/>
          </p:nvPr>
        </p:nvSpPr>
        <p:spPr/>
        <p:txBody>
          <a:bodyPr/>
          <a:lstStyle>
            <a:lvl1pPr>
              <a:defRPr sz="1400"/>
            </a:lvl1pPr>
          </a:lstStyle>
          <a:p>
            <a:fld id="{A4EB6226-725C-4143-B24A-A9EFA37342F2}" type="slidenum">
              <a:rPr lang="en-US" smtClean="0"/>
              <a:pPr/>
              <a:t>‹#›</a:t>
            </a:fld>
            <a:endParaRPr lang="en-US" dirty="0"/>
          </a:p>
        </p:txBody>
      </p:sp>
      <p:sp>
        <p:nvSpPr>
          <p:cNvPr id="4" name="TextBox 3">
            <a:extLst>
              <a:ext uri="{FF2B5EF4-FFF2-40B4-BE49-F238E27FC236}">
                <a16:creationId xmlns:a16="http://schemas.microsoft.com/office/drawing/2014/main" id="{5690A477-90DA-9D24-1076-8C430CA06E53}"/>
              </a:ext>
            </a:extLst>
          </p:cNvPr>
          <p:cNvSpPr txBox="1"/>
          <p:nvPr userDrawn="1"/>
        </p:nvSpPr>
        <p:spPr>
          <a:xfrm>
            <a:off x="4927600" y="6347342"/>
            <a:ext cx="2895600" cy="307777"/>
          </a:xfrm>
          <a:prstGeom prst="rect">
            <a:avLst/>
          </a:prstGeom>
          <a:noFill/>
        </p:spPr>
        <p:txBody>
          <a:bodyPr wrap="square" rtlCol="0">
            <a:spAutoFit/>
          </a:bodyPr>
          <a:lstStyle/>
          <a:p>
            <a:pPr algn="ctr"/>
            <a:fld id="{23958EC7-BE00-48FE-824E-48880B720931}" type="slidenum">
              <a:rPr lang="en-US" sz="1400" smtClean="0">
                <a:solidFill>
                  <a:schemeClr val="bg1">
                    <a:lumMod val="65000"/>
                  </a:schemeClr>
                </a:solidFill>
              </a:rPr>
              <a:pPr algn="ctr"/>
              <a:t>‹#›</a:t>
            </a:fld>
            <a:endParaRPr lang="en-US" sz="1400">
              <a:solidFill>
                <a:schemeClr val="bg1">
                  <a:lumMod val="65000"/>
                </a:schemeClr>
              </a:solidFill>
            </a:endParaRPr>
          </a:p>
        </p:txBody>
      </p:sp>
    </p:spTree>
    <p:extLst>
      <p:ext uri="{BB962C8B-B14F-4D97-AF65-F5344CB8AC3E}">
        <p14:creationId xmlns:p14="http://schemas.microsoft.com/office/powerpoint/2010/main" val="2117389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976B8-985D-571D-30AC-9F51810B4F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01A91D-8F79-0C74-27C1-CCEEFB2C73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34EA450-5E06-FC2D-7865-E59B0E33F7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6CE5BF-DA77-B388-0E75-B57BD5604D04}"/>
              </a:ext>
            </a:extLst>
          </p:cNvPr>
          <p:cNvSpPr>
            <a:spLocks noGrp="1"/>
          </p:cNvSpPr>
          <p:nvPr>
            <p:ph type="sldNum" sz="quarter" idx="12"/>
          </p:nvPr>
        </p:nvSpPr>
        <p:spPr/>
        <p:txBody>
          <a:bodyPr/>
          <a:lstStyle/>
          <a:p>
            <a:fld id="{A4EB6226-725C-4143-B24A-A9EFA37342F2}" type="slidenum">
              <a:rPr lang="en-US" smtClean="0"/>
              <a:t>‹#›</a:t>
            </a:fld>
            <a:endParaRPr lang="en-US"/>
          </a:p>
        </p:txBody>
      </p:sp>
    </p:spTree>
    <p:extLst>
      <p:ext uri="{BB962C8B-B14F-4D97-AF65-F5344CB8AC3E}">
        <p14:creationId xmlns:p14="http://schemas.microsoft.com/office/powerpoint/2010/main" val="2507361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B843-3486-C662-D43B-05C90586D903}"/>
              </a:ext>
            </a:extLst>
          </p:cNvPr>
          <p:cNvSpPr>
            <a:spLocks noGrp="1"/>
          </p:cNvSpPr>
          <p:nvPr>
            <p:ph type="title"/>
          </p:nvPr>
        </p:nvSpPr>
        <p:spPr>
          <a:xfrm>
            <a:off x="831849" y="1981200"/>
            <a:ext cx="8902085" cy="2581275"/>
          </a:xfrm>
        </p:spPr>
        <p:txBody>
          <a:bodyPr anchor="b">
            <a:normAutofit/>
          </a:bodyPr>
          <a:lstStyle>
            <a:lvl1pPr>
              <a:defRPr sz="4000" b="1" cap="all" baseline="0"/>
            </a:lvl1pPr>
          </a:lstStyle>
          <a:p>
            <a:r>
              <a:rPr lang="en-US"/>
              <a:t>Click to edit Master title style</a:t>
            </a:r>
          </a:p>
        </p:txBody>
      </p:sp>
      <p:sp>
        <p:nvSpPr>
          <p:cNvPr id="3" name="Text Placeholder 2">
            <a:extLst>
              <a:ext uri="{FF2B5EF4-FFF2-40B4-BE49-F238E27FC236}">
                <a16:creationId xmlns:a16="http://schemas.microsoft.com/office/drawing/2014/main" id="{FD0B129A-88DF-D83A-B086-3143C9DDBE75}"/>
              </a:ext>
            </a:extLst>
          </p:cNvPr>
          <p:cNvSpPr>
            <a:spLocks noGrp="1"/>
          </p:cNvSpPr>
          <p:nvPr>
            <p:ph type="body" idx="1"/>
          </p:nvPr>
        </p:nvSpPr>
        <p:spPr>
          <a:xfrm>
            <a:off x="831849" y="4589463"/>
            <a:ext cx="8902085" cy="835977"/>
          </a:xfrm>
        </p:spPr>
        <p:txBody>
          <a:bodyPr/>
          <a:lstStyle>
            <a:lvl1pPr marL="0" indent="0">
              <a:buNone/>
              <a:defRPr sz="2400">
                <a:solidFill>
                  <a:schemeClr val="tx1">
                    <a:lumMod val="75000"/>
                    <a:lumOff val="25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4DD90C04-2CA7-6F0F-E4B4-AA0D0F85334F}"/>
              </a:ext>
            </a:extLst>
          </p:cNvPr>
          <p:cNvSpPr>
            <a:spLocks noGrp="1"/>
          </p:cNvSpPr>
          <p:nvPr>
            <p:ph type="ftr" sz="quarter" idx="11"/>
          </p:nvPr>
        </p:nvSpPr>
        <p:spPr>
          <a:xfrm>
            <a:off x="2489200" y="6356350"/>
            <a:ext cx="6409140" cy="365125"/>
          </a:xfrm>
        </p:spPr>
        <p:txBody>
          <a:bodyPr/>
          <a:lstStyle/>
          <a:p>
            <a:endParaRPr lang="en-US"/>
          </a:p>
        </p:txBody>
      </p:sp>
      <p:sp>
        <p:nvSpPr>
          <p:cNvPr id="6" name="Slide Number Placeholder 5">
            <a:extLst>
              <a:ext uri="{FF2B5EF4-FFF2-40B4-BE49-F238E27FC236}">
                <a16:creationId xmlns:a16="http://schemas.microsoft.com/office/drawing/2014/main" id="{17E9217C-15B4-9EFF-23B1-7175E70D2481}"/>
              </a:ext>
            </a:extLst>
          </p:cNvPr>
          <p:cNvSpPr>
            <a:spLocks noGrp="1"/>
          </p:cNvSpPr>
          <p:nvPr>
            <p:ph type="sldNum" sz="quarter" idx="12"/>
          </p:nvPr>
        </p:nvSpPr>
        <p:spPr/>
        <p:txBody>
          <a:bodyPr/>
          <a:lstStyle/>
          <a:p>
            <a:fld id="{A4EB6226-725C-4143-B24A-A9EFA37342F2}" type="slidenum">
              <a:rPr lang="en-US" smtClean="0"/>
              <a:t>‹#›</a:t>
            </a:fld>
            <a:endParaRPr lang="en-US"/>
          </a:p>
        </p:txBody>
      </p:sp>
    </p:spTree>
    <p:extLst>
      <p:ext uri="{BB962C8B-B14F-4D97-AF65-F5344CB8AC3E}">
        <p14:creationId xmlns:p14="http://schemas.microsoft.com/office/powerpoint/2010/main" val="3459712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253DA-AA28-A7E3-9882-E908DAD6A3AB}"/>
              </a:ext>
            </a:extLst>
          </p:cNvPr>
          <p:cNvSpPr>
            <a:spLocks noGrp="1"/>
          </p:cNvSpPr>
          <p:nvPr>
            <p:ph type="title"/>
          </p:nvPr>
        </p:nvSpPr>
        <p:spPr>
          <a:xfrm>
            <a:off x="736599" y="680720"/>
            <a:ext cx="10885130" cy="103028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E80F90B-AD55-AA67-DE50-E310A44E8512}"/>
              </a:ext>
            </a:extLst>
          </p:cNvPr>
          <p:cNvSpPr>
            <a:spLocks noGrp="1"/>
          </p:cNvSpPr>
          <p:nvPr>
            <p:ph sz="half" idx="1"/>
          </p:nvPr>
        </p:nvSpPr>
        <p:spPr>
          <a:xfrm>
            <a:off x="736599" y="1846262"/>
            <a:ext cx="5279923" cy="40160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A52AAC-B3B9-9758-97BF-D426DCD85E82}"/>
              </a:ext>
            </a:extLst>
          </p:cNvPr>
          <p:cNvSpPr>
            <a:spLocks noGrp="1"/>
          </p:cNvSpPr>
          <p:nvPr>
            <p:ph sz="half" idx="2"/>
          </p:nvPr>
        </p:nvSpPr>
        <p:spPr>
          <a:xfrm>
            <a:off x="6341806" y="1846262"/>
            <a:ext cx="5279923" cy="40160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76E966B-AA36-6AAF-B8E1-47DB4CB6E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5BA1F6-F65A-6D82-ABE2-2D483815AA1B}"/>
              </a:ext>
            </a:extLst>
          </p:cNvPr>
          <p:cNvSpPr>
            <a:spLocks noGrp="1"/>
          </p:cNvSpPr>
          <p:nvPr>
            <p:ph type="sldNum" sz="quarter" idx="12"/>
          </p:nvPr>
        </p:nvSpPr>
        <p:spPr/>
        <p:txBody>
          <a:bodyPr/>
          <a:lstStyle/>
          <a:p>
            <a:fld id="{A4EB6226-725C-4143-B24A-A9EFA37342F2}" type="slidenum">
              <a:rPr lang="en-US" smtClean="0"/>
              <a:t>‹#›</a:t>
            </a:fld>
            <a:endParaRPr lang="en-US"/>
          </a:p>
        </p:txBody>
      </p:sp>
    </p:spTree>
    <p:extLst>
      <p:ext uri="{BB962C8B-B14F-4D97-AF65-F5344CB8AC3E}">
        <p14:creationId xmlns:p14="http://schemas.microsoft.com/office/powerpoint/2010/main" val="2422868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E9298-87CB-2739-62CF-74EF80F47816}"/>
              </a:ext>
            </a:extLst>
          </p:cNvPr>
          <p:cNvSpPr>
            <a:spLocks noGrp="1"/>
          </p:cNvSpPr>
          <p:nvPr>
            <p:ph type="title"/>
          </p:nvPr>
        </p:nvSpPr>
        <p:spPr>
          <a:xfrm>
            <a:off x="721359" y="701040"/>
            <a:ext cx="10900369" cy="98964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E3B687-1FDB-7BF1-4A56-531FFD568203}"/>
              </a:ext>
            </a:extLst>
          </p:cNvPr>
          <p:cNvSpPr>
            <a:spLocks noGrp="1"/>
          </p:cNvSpPr>
          <p:nvPr>
            <p:ph type="body" idx="1"/>
          </p:nvPr>
        </p:nvSpPr>
        <p:spPr>
          <a:xfrm>
            <a:off x="721361" y="1690687"/>
            <a:ext cx="5220928" cy="7575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0C43DE-C315-9591-7A10-A85156DFEB22}"/>
              </a:ext>
            </a:extLst>
          </p:cNvPr>
          <p:cNvSpPr>
            <a:spLocks noGrp="1"/>
          </p:cNvSpPr>
          <p:nvPr>
            <p:ph sz="half" idx="2"/>
          </p:nvPr>
        </p:nvSpPr>
        <p:spPr>
          <a:xfrm>
            <a:off x="721361" y="2514599"/>
            <a:ext cx="5220928" cy="3387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60CC0D-5495-1F6E-DD14-F3FBD9203BD9}"/>
              </a:ext>
            </a:extLst>
          </p:cNvPr>
          <p:cNvSpPr>
            <a:spLocks noGrp="1"/>
          </p:cNvSpPr>
          <p:nvPr>
            <p:ph type="body" sz="quarter" idx="3"/>
          </p:nvPr>
        </p:nvSpPr>
        <p:spPr>
          <a:xfrm>
            <a:off x="6400800" y="1690687"/>
            <a:ext cx="5220928" cy="7575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98AE8E-6DF4-3524-A29F-B187C074E3F7}"/>
              </a:ext>
            </a:extLst>
          </p:cNvPr>
          <p:cNvSpPr>
            <a:spLocks noGrp="1"/>
          </p:cNvSpPr>
          <p:nvPr>
            <p:ph sz="quarter" idx="4"/>
          </p:nvPr>
        </p:nvSpPr>
        <p:spPr>
          <a:xfrm>
            <a:off x="6400800" y="2514599"/>
            <a:ext cx="5220928" cy="3387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A991606B-58FF-05F4-F667-23F64F06CF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3E047C-4580-8F58-D831-90EFECCDE1BC}"/>
              </a:ext>
            </a:extLst>
          </p:cNvPr>
          <p:cNvSpPr>
            <a:spLocks noGrp="1"/>
          </p:cNvSpPr>
          <p:nvPr>
            <p:ph type="sldNum" sz="quarter" idx="12"/>
          </p:nvPr>
        </p:nvSpPr>
        <p:spPr/>
        <p:txBody>
          <a:bodyPr/>
          <a:lstStyle/>
          <a:p>
            <a:fld id="{A4EB6226-725C-4143-B24A-A9EFA37342F2}" type="slidenum">
              <a:rPr lang="en-US" smtClean="0"/>
              <a:t>‹#›</a:t>
            </a:fld>
            <a:endParaRPr lang="en-US"/>
          </a:p>
        </p:txBody>
      </p:sp>
    </p:spTree>
    <p:extLst>
      <p:ext uri="{BB962C8B-B14F-4D97-AF65-F5344CB8AC3E}">
        <p14:creationId xmlns:p14="http://schemas.microsoft.com/office/powerpoint/2010/main" val="2413933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BFE6F-98C8-F102-26BC-06581EDEF28C}"/>
              </a:ext>
            </a:extLst>
          </p:cNvPr>
          <p:cNvSpPr>
            <a:spLocks noGrp="1"/>
          </p:cNvSpPr>
          <p:nvPr>
            <p:ph type="title"/>
          </p:nvPr>
        </p:nvSpPr>
        <p:spPr>
          <a:xfrm>
            <a:off x="736600" y="680720"/>
            <a:ext cx="10140666" cy="1030288"/>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7B4EDA4F-60CB-791F-9DB0-A5463A8DE5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FF802A-E5C9-3A3B-EFF4-A9094372D907}"/>
              </a:ext>
            </a:extLst>
          </p:cNvPr>
          <p:cNvSpPr>
            <a:spLocks noGrp="1"/>
          </p:cNvSpPr>
          <p:nvPr>
            <p:ph type="sldNum" sz="quarter" idx="12"/>
          </p:nvPr>
        </p:nvSpPr>
        <p:spPr/>
        <p:txBody>
          <a:bodyPr/>
          <a:lstStyle/>
          <a:p>
            <a:fld id="{A4EB6226-725C-4143-B24A-A9EFA37342F2}" type="slidenum">
              <a:rPr lang="en-US" smtClean="0"/>
              <a:t>‹#›</a:t>
            </a:fld>
            <a:endParaRPr lang="en-US"/>
          </a:p>
        </p:txBody>
      </p:sp>
    </p:spTree>
    <p:extLst>
      <p:ext uri="{BB962C8B-B14F-4D97-AF65-F5344CB8AC3E}">
        <p14:creationId xmlns:p14="http://schemas.microsoft.com/office/powerpoint/2010/main" val="2843957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6811" y="217486"/>
            <a:ext cx="10972800" cy="1143000"/>
          </a:xfrm>
        </p:spPr>
        <p:txBody>
          <a:bodyPr/>
          <a:lstStyle/>
          <a:p>
            <a:r>
              <a:rPr lang="en-US"/>
              <a:t>Click to edit Master title style</a:t>
            </a:r>
          </a:p>
        </p:txBody>
      </p:sp>
      <p:sp>
        <p:nvSpPr>
          <p:cNvPr id="3" name="Content Placeholder 2"/>
          <p:cNvSpPr>
            <a:spLocks noGrp="1"/>
          </p:cNvSpPr>
          <p:nvPr>
            <p:ph idx="1"/>
          </p:nvPr>
        </p:nvSpPr>
        <p:spPr>
          <a:xfrm>
            <a:off x="1935061" y="1600201"/>
            <a:ext cx="1004441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1793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16BA13-3659-AE37-466C-3FEAA18D69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493651-CF5F-01D9-390C-7C07720EF3F6}"/>
              </a:ext>
            </a:extLst>
          </p:cNvPr>
          <p:cNvSpPr>
            <a:spLocks noGrp="1"/>
          </p:cNvSpPr>
          <p:nvPr>
            <p:ph type="sldNum" sz="quarter" idx="12"/>
          </p:nvPr>
        </p:nvSpPr>
        <p:spPr/>
        <p:txBody>
          <a:bodyPr/>
          <a:lstStyle/>
          <a:p>
            <a:fld id="{A4EB6226-725C-4143-B24A-A9EFA37342F2}" type="slidenum">
              <a:rPr lang="en-US" smtClean="0"/>
              <a:t>‹#›</a:t>
            </a:fld>
            <a:endParaRPr lang="en-US"/>
          </a:p>
        </p:txBody>
      </p:sp>
    </p:spTree>
    <p:extLst>
      <p:ext uri="{BB962C8B-B14F-4D97-AF65-F5344CB8AC3E}">
        <p14:creationId xmlns:p14="http://schemas.microsoft.com/office/powerpoint/2010/main" val="3724418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F6692-368F-F519-B25B-8A0033105256}"/>
              </a:ext>
            </a:extLst>
          </p:cNvPr>
          <p:cNvSpPr>
            <a:spLocks noGrp="1"/>
          </p:cNvSpPr>
          <p:nvPr>
            <p:ph type="title"/>
          </p:nvPr>
        </p:nvSpPr>
        <p:spPr>
          <a:xfrm>
            <a:off x="839789" y="670560"/>
            <a:ext cx="3835450" cy="138684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7F500D-C97B-A008-29CD-95CDDA3542AD}"/>
              </a:ext>
            </a:extLst>
          </p:cNvPr>
          <p:cNvSpPr>
            <a:spLocks noGrp="1"/>
          </p:cNvSpPr>
          <p:nvPr>
            <p:ph idx="1"/>
          </p:nvPr>
        </p:nvSpPr>
        <p:spPr>
          <a:xfrm>
            <a:off x="4807974" y="670560"/>
            <a:ext cx="6817126" cy="51984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FB2D3A-5211-A632-81F4-065F2AE92109}"/>
              </a:ext>
            </a:extLst>
          </p:cNvPr>
          <p:cNvSpPr>
            <a:spLocks noGrp="1"/>
          </p:cNvSpPr>
          <p:nvPr>
            <p:ph type="body" sz="half" idx="2"/>
          </p:nvPr>
        </p:nvSpPr>
        <p:spPr>
          <a:xfrm>
            <a:off x="839789" y="2057400"/>
            <a:ext cx="38354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CA2F8CC1-DF09-8043-2848-9702F135E7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803D00-9D5A-9032-6DD7-838567A7D1DA}"/>
              </a:ext>
            </a:extLst>
          </p:cNvPr>
          <p:cNvSpPr>
            <a:spLocks noGrp="1"/>
          </p:cNvSpPr>
          <p:nvPr>
            <p:ph type="sldNum" sz="quarter" idx="12"/>
          </p:nvPr>
        </p:nvSpPr>
        <p:spPr/>
        <p:txBody>
          <a:bodyPr/>
          <a:lstStyle/>
          <a:p>
            <a:fld id="{A4EB6226-725C-4143-B24A-A9EFA37342F2}" type="slidenum">
              <a:rPr lang="en-US" smtClean="0"/>
              <a:t>‹#›</a:t>
            </a:fld>
            <a:endParaRPr lang="en-US"/>
          </a:p>
        </p:txBody>
      </p:sp>
    </p:spTree>
    <p:extLst>
      <p:ext uri="{BB962C8B-B14F-4D97-AF65-F5344CB8AC3E}">
        <p14:creationId xmlns:p14="http://schemas.microsoft.com/office/powerpoint/2010/main" val="3991838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8A3-766E-FA5E-86DA-29A6EE3A6439}"/>
              </a:ext>
            </a:extLst>
          </p:cNvPr>
          <p:cNvSpPr>
            <a:spLocks noGrp="1"/>
          </p:cNvSpPr>
          <p:nvPr>
            <p:ph type="title"/>
          </p:nvPr>
        </p:nvSpPr>
        <p:spPr>
          <a:xfrm>
            <a:off x="839789" y="680720"/>
            <a:ext cx="3630612" cy="137668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C85626-7A3D-08C7-5334-D4EEBFFB4C15}"/>
              </a:ext>
            </a:extLst>
          </p:cNvPr>
          <p:cNvSpPr>
            <a:spLocks noGrp="1"/>
          </p:cNvSpPr>
          <p:nvPr>
            <p:ph type="pic" idx="1"/>
          </p:nvPr>
        </p:nvSpPr>
        <p:spPr>
          <a:xfrm>
            <a:off x="4635501" y="680721"/>
            <a:ext cx="6971480" cy="51882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2893482-5936-517F-F950-9C24A0F34190}"/>
              </a:ext>
            </a:extLst>
          </p:cNvPr>
          <p:cNvSpPr>
            <a:spLocks noGrp="1"/>
          </p:cNvSpPr>
          <p:nvPr>
            <p:ph type="body" sz="half" idx="2"/>
          </p:nvPr>
        </p:nvSpPr>
        <p:spPr>
          <a:xfrm>
            <a:off x="839789" y="2057400"/>
            <a:ext cx="363061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BC280BB-73E8-33FE-DE6F-13C63F79E2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070668-3E6F-F904-DDF5-59B1FF724CD2}"/>
              </a:ext>
            </a:extLst>
          </p:cNvPr>
          <p:cNvSpPr>
            <a:spLocks noGrp="1"/>
          </p:cNvSpPr>
          <p:nvPr>
            <p:ph type="sldNum" sz="quarter" idx="12"/>
          </p:nvPr>
        </p:nvSpPr>
        <p:spPr/>
        <p:txBody>
          <a:bodyPr/>
          <a:lstStyle/>
          <a:p>
            <a:fld id="{A4EB6226-725C-4143-B24A-A9EFA37342F2}" type="slidenum">
              <a:rPr lang="en-US" smtClean="0"/>
              <a:t>‹#›</a:t>
            </a:fld>
            <a:endParaRPr lang="en-US"/>
          </a:p>
        </p:txBody>
      </p:sp>
    </p:spTree>
    <p:extLst>
      <p:ext uri="{BB962C8B-B14F-4D97-AF65-F5344CB8AC3E}">
        <p14:creationId xmlns:p14="http://schemas.microsoft.com/office/powerpoint/2010/main" val="2918493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089FB-D517-208F-60C2-DAA48BDA4B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B23CB9-D40F-1E5B-1CBF-73FC85D5C1C9}"/>
              </a:ext>
            </a:extLst>
          </p:cNvPr>
          <p:cNvSpPr>
            <a:spLocks noGrp="1"/>
          </p:cNvSpPr>
          <p:nvPr>
            <p:ph type="body" orient="vert" idx="1"/>
          </p:nvPr>
        </p:nvSpPr>
        <p:spPr>
          <a:xfrm>
            <a:off x="736599" y="1825625"/>
            <a:ext cx="10855633" cy="40265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EF504F5-AB66-0C09-4B35-7B895C6CF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5F44A-869B-226F-BDE8-205F3046B68A}"/>
              </a:ext>
            </a:extLst>
          </p:cNvPr>
          <p:cNvSpPr>
            <a:spLocks noGrp="1"/>
          </p:cNvSpPr>
          <p:nvPr>
            <p:ph type="sldNum" sz="quarter" idx="12"/>
          </p:nvPr>
        </p:nvSpPr>
        <p:spPr/>
        <p:txBody>
          <a:bodyPr/>
          <a:lstStyle/>
          <a:p>
            <a:fld id="{A4EB6226-725C-4143-B24A-A9EFA37342F2}" type="slidenum">
              <a:rPr lang="en-US" smtClean="0"/>
              <a:t>‹#›</a:t>
            </a:fld>
            <a:endParaRPr lang="en-US"/>
          </a:p>
        </p:txBody>
      </p:sp>
    </p:spTree>
    <p:extLst>
      <p:ext uri="{BB962C8B-B14F-4D97-AF65-F5344CB8AC3E}">
        <p14:creationId xmlns:p14="http://schemas.microsoft.com/office/powerpoint/2010/main" val="1957661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96D5D8-854C-B80B-D501-58B3110B9EB8}"/>
              </a:ext>
            </a:extLst>
          </p:cNvPr>
          <p:cNvSpPr>
            <a:spLocks noGrp="1"/>
          </p:cNvSpPr>
          <p:nvPr>
            <p:ph type="title" orient="vert"/>
          </p:nvPr>
        </p:nvSpPr>
        <p:spPr>
          <a:xfrm>
            <a:off x="9969149" y="671114"/>
            <a:ext cx="1628140" cy="519986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5E9A8D-E7C8-1EC7-1B7C-159655FFB95B}"/>
              </a:ext>
            </a:extLst>
          </p:cNvPr>
          <p:cNvSpPr>
            <a:spLocks noGrp="1"/>
          </p:cNvSpPr>
          <p:nvPr>
            <p:ph type="body" orient="vert" idx="1"/>
          </p:nvPr>
        </p:nvSpPr>
        <p:spPr>
          <a:xfrm>
            <a:off x="865497" y="671113"/>
            <a:ext cx="8986426" cy="55058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4AAD7A8-B819-A70A-7881-C1857E3227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B8A6F-7F67-C079-BDE9-8628F74570A1}"/>
              </a:ext>
            </a:extLst>
          </p:cNvPr>
          <p:cNvSpPr>
            <a:spLocks noGrp="1"/>
          </p:cNvSpPr>
          <p:nvPr>
            <p:ph type="sldNum" sz="quarter" idx="12"/>
          </p:nvPr>
        </p:nvSpPr>
        <p:spPr/>
        <p:txBody>
          <a:bodyPr/>
          <a:lstStyle/>
          <a:p>
            <a:fld id="{A4EB6226-725C-4143-B24A-A9EFA37342F2}" type="slidenum">
              <a:rPr lang="en-US" smtClean="0"/>
              <a:t>‹#›</a:t>
            </a:fld>
            <a:endParaRPr lang="en-US"/>
          </a:p>
        </p:txBody>
      </p:sp>
    </p:spTree>
    <p:extLst>
      <p:ext uri="{BB962C8B-B14F-4D97-AF65-F5344CB8AC3E}">
        <p14:creationId xmlns:p14="http://schemas.microsoft.com/office/powerpoint/2010/main" val="2109145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55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88629"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1259061"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86589"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1684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8776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19423" y="150994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9423" y="2191653"/>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770302" y="150994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73622" y="220004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1630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02265" y="260350"/>
            <a:ext cx="10972800" cy="1143000"/>
          </a:xfrm>
        </p:spPr>
        <p:txBody>
          <a:bodyPr/>
          <a:lstStyle/>
          <a:p>
            <a:r>
              <a:rPr lang="en-US"/>
              <a:t>Click to edit Master title style</a:t>
            </a:r>
          </a:p>
        </p:txBody>
      </p:sp>
    </p:spTree>
    <p:extLst>
      <p:ext uri="{BB962C8B-B14F-4D97-AF65-F5344CB8AC3E}">
        <p14:creationId xmlns:p14="http://schemas.microsoft.com/office/powerpoint/2010/main" val="920463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4541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40901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05787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dlm_ppt_template2-01.jpg"/>
          <p:cNvPicPr preferRelativeResize="0">
            <a:picLocks/>
          </p:cNvPicPr>
          <p:nvPr/>
        </p:nvPicPr>
        <p:blipFill>
          <a:blip r:embed="rId13">
            <a:extLst>
              <a:ext uri="{28A0092B-C50C-407E-A947-70E740481C1C}">
                <a14:useLocalDpi xmlns:a14="http://schemas.microsoft.com/office/drawing/2010/main" val="0"/>
              </a:ext>
            </a:extLst>
          </a:blip>
          <a:stretch>
            <a:fillRect/>
          </a:stretch>
        </p:blipFill>
        <p:spPr>
          <a:xfrm>
            <a:off x="1" y="0"/>
            <a:ext cx="12187772" cy="6926580"/>
          </a:xfrm>
          <a:prstGeom prst="rect">
            <a:avLst/>
          </a:prstGeom>
        </p:spPr>
      </p:pic>
      <p:sp>
        <p:nvSpPr>
          <p:cNvPr id="2" name="Title Placeholder 1"/>
          <p:cNvSpPr>
            <a:spLocks noGrp="1"/>
          </p:cNvSpPr>
          <p:nvPr>
            <p:ph type="title"/>
          </p:nvPr>
        </p:nvSpPr>
        <p:spPr>
          <a:xfrm>
            <a:off x="1217996"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324626" y="1632185"/>
            <a:ext cx="9759309"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4927600" y="6347342"/>
            <a:ext cx="2895600" cy="307777"/>
          </a:xfrm>
          <a:prstGeom prst="rect">
            <a:avLst/>
          </a:prstGeom>
          <a:noFill/>
        </p:spPr>
        <p:txBody>
          <a:bodyPr wrap="square" rtlCol="0">
            <a:spAutoFit/>
          </a:bodyPr>
          <a:lstStyle/>
          <a:p>
            <a:pPr algn="ctr"/>
            <a:fld id="{23958EC7-BE00-48FE-824E-48880B720931}" type="slidenum">
              <a:rPr lang="en-US" sz="1400" smtClean="0">
                <a:solidFill>
                  <a:schemeClr val="bg1">
                    <a:lumMod val="65000"/>
                  </a:schemeClr>
                </a:solidFill>
              </a:rPr>
              <a:pPr algn="ctr"/>
              <a:t>‹#›</a:t>
            </a:fld>
            <a:endParaRPr lang="en-US" sz="1400">
              <a:solidFill>
                <a:schemeClr val="bg1">
                  <a:lumMod val="65000"/>
                </a:schemeClr>
              </a:solidFill>
            </a:endParaRP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160712" y="6035040"/>
            <a:ext cx="1673094" cy="685800"/>
          </a:xfrm>
          <a:prstGeom prst="rect">
            <a:avLst/>
          </a:prstGeom>
        </p:spPr>
      </p:pic>
    </p:spTree>
    <p:extLst>
      <p:ext uri="{BB962C8B-B14F-4D97-AF65-F5344CB8AC3E}">
        <p14:creationId xmlns:p14="http://schemas.microsoft.com/office/powerpoint/2010/main" val="161259334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ctr" defTabSz="457200" rtl="0" eaLnBrk="1" latinLnBrk="0" hangingPunct="1">
        <a:spcBef>
          <a:spcPct val="0"/>
        </a:spcBef>
        <a:buNone/>
        <a:defRPr sz="4400" kern="1200">
          <a:solidFill>
            <a:srgbClr val="000081"/>
          </a:solidFill>
          <a:latin typeface="Trebuchet MS"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rebuchet MS"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rebuchet MS"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rebuchet MS"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rebuchet MS"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dlm_ppt_template2-01.jpg"/>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1" y="0"/>
            <a:ext cx="12187772" cy="6926580"/>
          </a:xfrm>
          <a:prstGeom prst="rect">
            <a:avLst/>
          </a:prstGeom>
        </p:spPr>
      </p:pic>
      <p:sp>
        <p:nvSpPr>
          <p:cNvPr id="2" name="Title Placeholder 1"/>
          <p:cNvSpPr>
            <a:spLocks noGrp="1"/>
          </p:cNvSpPr>
          <p:nvPr>
            <p:ph type="title"/>
          </p:nvPr>
        </p:nvSpPr>
        <p:spPr>
          <a:xfrm>
            <a:off x="1217996"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324626" y="1632185"/>
            <a:ext cx="9759309"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60712" y="6035040"/>
            <a:ext cx="1673094" cy="685800"/>
          </a:xfrm>
          <a:prstGeom prst="rect">
            <a:avLst/>
          </a:prstGeom>
        </p:spPr>
      </p:pic>
    </p:spTree>
    <p:extLst>
      <p:ext uri="{BB962C8B-B14F-4D97-AF65-F5344CB8AC3E}">
        <p14:creationId xmlns:p14="http://schemas.microsoft.com/office/powerpoint/2010/main" val="2811686952"/>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ftr="0" dt="0"/>
  <p:txStyles>
    <p:titleStyle>
      <a:lvl1pPr algn="ctr" defTabSz="457200" rtl="0" eaLnBrk="1" latinLnBrk="0" hangingPunct="1">
        <a:spcBef>
          <a:spcPct val="0"/>
        </a:spcBef>
        <a:buNone/>
        <a:defRPr sz="4400" kern="1200">
          <a:solidFill>
            <a:srgbClr val="000081"/>
          </a:solidFill>
          <a:latin typeface="Trebuchet MS"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rebuchet MS"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rebuchet MS"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rebuchet MS"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rebuchet MS"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881554-25E9-C86F-D5B5-9B215E356E9C}"/>
              </a:ext>
            </a:extLst>
          </p:cNvPr>
          <p:cNvSpPr>
            <a:spLocks noGrp="1"/>
          </p:cNvSpPr>
          <p:nvPr>
            <p:ph type="title"/>
          </p:nvPr>
        </p:nvSpPr>
        <p:spPr>
          <a:xfrm>
            <a:off x="736599" y="680720"/>
            <a:ext cx="10855633" cy="10302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DB9715-1ECE-5566-5731-B0DE4CDD4DF3}"/>
              </a:ext>
            </a:extLst>
          </p:cNvPr>
          <p:cNvSpPr>
            <a:spLocks noGrp="1"/>
          </p:cNvSpPr>
          <p:nvPr>
            <p:ph type="body" idx="1"/>
          </p:nvPr>
        </p:nvSpPr>
        <p:spPr>
          <a:xfrm>
            <a:off x="736598" y="1825625"/>
            <a:ext cx="10855633" cy="40671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74EDCC5-3885-C7B3-B925-CAC3791559E1}"/>
              </a:ext>
            </a:extLst>
          </p:cNvPr>
          <p:cNvSpPr>
            <a:spLocks noGrp="1"/>
          </p:cNvSpPr>
          <p:nvPr>
            <p:ph type="ftr" sz="quarter" idx="3"/>
          </p:nvPr>
        </p:nvSpPr>
        <p:spPr>
          <a:xfrm>
            <a:off x="1637731" y="6356350"/>
            <a:ext cx="7260609"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7245CD3-3F71-7C3E-D9E0-AA415EE109DF}"/>
              </a:ext>
            </a:extLst>
          </p:cNvPr>
          <p:cNvSpPr>
            <a:spLocks noGrp="1"/>
          </p:cNvSpPr>
          <p:nvPr>
            <p:ph type="sldNum" sz="quarter" idx="4"/>
          </p:nvPr>
        </p:nvSpPr>
        <p:spPr>
          <a:xfrm>
            <a:off x="386687" y="6356350"/>
            <a:ext cx="478809" cy="365125"/>
          </a:xfrm>
          <a:prstGeom prst="rect">
            <a:avLst/>
          </a:prstGeom>
        </p:spPr>
        <p:txBody>
          <a:bodyPr vert="horz" lIns="91440" tIns="45720" rIns="91440" bIns="45720" rtlCol="0" anchor="ctr"/>
          <a:lstStyle>
            <a:lvl1pPr algn="r">
              <a:defRPr sz="1200">
                <a:solidFill>
                  <a:schemeClr val="bg1"/>
                </a:solidFill>
              </a:defRPr>
            </a:lvl1pPr>
          </a:lstStyle>
          <a:p>
            <a:fld id="{A4EB6226-725C-4143-B24A-A9EFA37342F2}" type="slidenum">
              <a:rPr lang="en-US" smtClean="0"/>
              <a:pPr/>
              <a:t>‹#›</a:t>
            </a:fld>
            <a:endParaRPr lang="en-US"/>
          </a:p>
        </p:txBody>
      </p:sp>
      <p:sp>
        <p:nvSpPr>
          <p:cNvPr id="4" name="TextBox 3">
            <a:extLst>
              <a:ext uri="{FF2B5EF4-FFF2-40B4-BE49-F238E27FC236}">
                <a16:creationId xmlns:a16="http://schemas.microsoft.com/office/drawing/2014/main" id="{FC458519-9B75-675F-2E84-427A56FDEE24}"/>
              </a:ext>
            </a:extLst>
          </p:cNvPr>
          <p:cNvSpPr txBox="1"/>
          <p:nvPr userDrawn="1"/>
        </p:nvSpPr>
        <p:spPr>
          <a:xfrm>
            <a:off x="4927600" y="6347342"/>
            <a:ext cx="2895600" cy="307777"/>
          </a:xfrm>
          <a:prstGeom prst="rect">
            <a:avLst/>
          </a:prstGeom>
          <a:noFill/>
        </p:spPr>
        <p:txBody>
          <a:bodyPr wrap="square" rtlCol="0">
            <a:spAutoFit/>
          </a:bodyPr>
          <a:lstStyle/>
          <a:p>
            <a:pPr algn="ctr"/>
            <a:fld id="{23958EC7-BE00-48FE-824E-48880B720931}" type="slidenum">
              <a:rPr lang="en-US" sz="1400" smtClean="0">
                <a:solidFill>
                  <a:schemeClr val="bg1">
                    <a:lumMod val="65000"/>
                  </a:schemeClr>
                </a:solidFill>
              </a:rPr>
              <a:pPr algn="ctr"/>
              <a:t>‹#›</a:t>
            </a:fld>
            <a:endParaRPr lang="en-US" sz="1400">
              <a:solidFill>
                <a:schemeClr val="bg1">
                  <a:lumMod val="65000"/>
                </a:schemeClr>
              </a:solidFill>
            </a:endParaRPr>
          </a:p>
        </p:txBody>
      </p:sp>
      <p:pic>
        <p:nvPicPr>
          <p:cNvPr id="7" name="Picture 6">
            <a:extLst>
              <a:ext uri="{FF2B5EF4-FFF2-40B4-BE49-F238E27FC236}">
                <a16:creationId xmlns:a16="http://schemas.microsoft.com/office/drawing/2014/main" id="{BC563B56-B0D6-223E-DE07-5384E47587E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160712" y="6035040"/>
            <a:ext cx="1673094" cy="685800"/>
          </a:xfrm>
          <a:prstGeom prst="rect">
            <a:avLst/>
          </a:prstGeom>
        </p:spPr>
      </p:pic>
    </p:spTree>
    <p:extLst>
      <p:ext uri="{BB962C8B-B14F-4D97-AF65-F5344CB8AC3E}">
        <p14:creationId xmlns:p14="http://schemas.microsoft.com/office/powerpoint/2010/main" val="85280926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dt="0"/>
  <p:txStyles>
    <p:titleStyle>
      <a:lvl1pPr algn="l" defTabSz="914400" rtl="0" eaLnBrk="1" latinLnBrk="0" hangingPunct="1">
        <a:lnSpc>
          <a:spcPct val="90000"/>
        </a:lnSpc>
        <a:spcBef>
          <a:spcPct val="0"/>
        </a:spcBef>
        <a:buNone/>
        <a:defRPr sz="40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https://educator.kiteaai.org/"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hyperlink" Target="mailto:DLM-support@ku.edu" TargetMode="External"/><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descr="Dynamic Learning Maps® (DLM®)&#10;Spring 2023 Assessments for District of Columbia LEAs"/>
          <p:cNvSpPr>
            <a:spLocks noGrp="1"/>
          </p:cNvSpPr>
          <p:nvPr>
            <p:ph type="ctrTitle"/>
          </p:nvPr>
        </p:nvSpPr>
        <p:spPr/>
        <p:txBody>
          <a:bodyPr>
            <a:normAutofit/>
          </a:bodyPr>
          <a:lstStyle/>
          <a:p>
            <a:r>
              <a:rPr lang="en-US" dirty="0"/>
              <a:t>Dynamic Learning Maps</a:t>
            </a:r>
            <a:r>
              <a:rPr lang="en-US" baseline="30000" dirty="0"/>
              <a:t>®</a:t>
            </a:r>
            <a:r>
              <a:rPr lang="en-US" dirty="0"/>
              <a:t> (DLM</a:t>
            </a:r>
            <a:r>
              <a:rPr lang="en-US" baseline="30000" dirty="0"/>
              <a:t>®</a:t>
            </a:r>
            <a:r>
              <a:rPr lang="en-US" dirty="0"/>
              <a:t>)</a:t>
            </a:r>
            <a:br>
              <a:rPr lang="en-US" dirty="0"/>
            </a:br>
            <a:r>
              <a:rPr lang="en-US" dirty="0"/>
              <a:t>Spring 2026 Assessments for District of Columbia Test Administrators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6014" y="440545"/>
            <a:ext cx="1134277" cy="1512369"/>
          </a:xfrm>
          <a:prstGeom prst="rect">
            <a:avLst/>
          </a:prstGeom>
          <a:effectLst>
            <a:softEdge rad="190500"/>
          </a:effectLst>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9664" y="417728"/>
            <a:ext cx="1984678" cy="1488509"/>
          </a:xfrm>
          <a:prstGeom prst="rect">
            <a:avLst/>
          </a:prstGeom>
          <a:effectLst>
            <a:softEdge rad="190500"/>
          </a:effectLst>
        </p:spPr>
      </p:pic>
      <p:pic>
        <p:nvPicPr>
          <p:cNvPr id="6" name="Content Placeholder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2565633" y="426806"/>
            <a:ext cx="2592533" cy="1490962"/>
          </a:xfrm>
          <a:prstGeom prst="rect">
            <a:avLst/>
          </a:prstGeom>
          <a:effectLst>
            <a:softEdge rad="190500"/>
          </a:effectLst>
        </p:spPr>
      </p:pic>
      <p:pic>
        <p:nvPicPr>
          <p:cNvPr id="7" name="Content Placeholder 5">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5030010" y="437692"/>
            <a:ext cx="2677538" cy="1539848"/>
          </a:xfrm>
          <a:prstGeom prst="rect">
            <a:avLst/>
          </a:prstGeom>
          <a:effectLst>
            <a:softEdge rad="190500"/>
          </a:effectLst>
        </p:spPr>
      </p:pic>
      <p:sp>
        <p:nvSpPr>
          <p:cNvPr id="11" name="TextBox 10"/>
          <p:cNvSpPr txBox="1"/>
          <p:nvPr/>
        </p:nvSpPr>
        <p:spPr>
          <a:xfrm>
            <a:off x="3201006" y="5638800"/>
            <a:ext cx="6335545" cy="584775"/>
          </a:xfrm>
          <a:prstGeom prst="rect">
            <a:avLst/>
          </a:prstGeom>
          <a:noFill/>
        </p:spPr>
        <p:txBody>
          <a:bodyPr wrap="square" rtlCol="0">
            <a:spAutoFit/>
          </a:bodyPr>
          <a:lstStyle/>
          <a:p>
            <a:pPr algn="ctr"/>
            <a:r>
              <a:rPr lang="en-US" sz="1600" dirty="0"/>
              <a:t>© 2026 Accessible Teaching, Learning, and Assessment Systems (ATLAS), the University of Kansas</a:t>
            </a:r>
          </a:p>
        </p:txBody>
      </p:sp>
    </p:spTree>
    <p:extLst>
      <p:ext uri="{BB962C8B-B14F-4D97-AF65-F5344CB8AC3E}">
        <p14:creationId xmlns:p14="http://schemas.microsoft.com/office/powerpoint/2010/main" val="1847906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4DBEE-8E3A-9B63-2104-AE71EA4DC2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5EFF56-A9B9-EB89-1F8D-4887CA6FC664}"/>
              </a:ext>
            </a:extLst>
          </p:cNvPr>
          <p:cNvSpPr>
            <a:spLocks noGrp="1"/>
          </p:cNvSpPr>
          <p:nvPr>
            <p:ph type="title"/>
          </p:nvPr>
        </p:nvSpPr>
        <p:spPr>
          <a:xfrm>
            <a:off x="736599" y="726440"/>
            <a:ext cx="10855633" cy="1030288"/>
          </a:xfrm>
        </p:spPr>
        <p:txBody>
          <a:bodyPr>
            <a:noAutofit/>
          </a:bodyPr>
          <a:lstStyle/>
          <a:p>
            <a:pPr algn="l"/>
            <a:r>
              <a:rPr lang="en-US" dirty="0"/>
              <a:t>Important Notice for Science (1)</a:t>
            </a:r>
          </a:p>
        </p:txBody>
      </p:sp>
      <p:sp>
        <p:nvSpPr>
          <p:cNvPr id="3" name="Content Placeholder 2">
            <a:extLst>
              <a:ext uri="{FF2B5EF4-FFF2-40B4-BE49-F238E27FC236}">
                <a16:creationId xmlns:a16="http://schemas.microsoft.com/office/drawing/2014/main" id="{F490F4AF-4C76-11A1-F001-549AB8304DE7}"/>
              </a:ext>
            </a:extLst>
          </p:cNvPr>
          <p:cNvSpPr>
            <a:spLocks noGrp="1"/>
          </p:cNvSpPr>
          <p:nvPr>
            <p:ph idx="1"/>
          </p:nvPr>
        </p:nvSpPr>
        <p:spPr/>
        <p:txBody>
          <a:bodyPr>
            <a:normAutofit/>
          </a:bodyPr>
          <a:lstStyle/>
          <a:p>
            <a:r>
              <a:rPr lang="en-US" dirty="0"/>
              <a:t>Go to the </a:t>
            </a:r>
            <a:r>
              <a:rPr lang="en-US" b="1" dirty="0"/>
              <a:t>Instructional Resources </a:t>
            </a:r>
            <a:r>
              <a:rPr lang="en-US" dirty="0"/>
              <a:t>tab and select </a:t>
            </a:r>
            <a:r>
              <a:rPr lang="en-US" b="1" dirty="0"/>
              <a:t>Instructional Resources for Year-End Model States</a:t>
            </a:r>
            <a:r>
              <a:rPr lang="en-US" dirty="0"/>
              <a:t>.</a:t>
            </a:r>
            <a:endParaRPr lang="en-US" b="1" dirty="0"/>
          </a:p>
        </p:txBody>
      </p:sp>
      <p:pic>
        <p:nvPicPr>
          <p:cNvPr id="5" name="Picture 4" descr="a screenshot of the DLM webpage showing the Intructional Resources for YE Model States tab">
            <a:extLst>
              <a:ext uri="{FF2B5EF4-FFF2-40B4-BE49-F238E27FC236}">
                <a16:creationId xmlns:a16="http://schemas.microsoft.com/office/drawing/2014/main" id="{A071D5D3-876D-0613-B9E9-1A039140EEA7}"/>
              </a:ext>
            </a:extLst>
          </p:cNvPr>
          <p:cNvPicPr>
            <a:picLocks noChangeAspect="1"/>
          </p:cNvPicPr>
          <p:nvPr/>
        </p:nvPicPr>
        <p:blipFill>
          <a:blip r:embed="rId3"/>
          <a:stretch>
            <a:fillRect/>
          </a:stretch>
        </p:blipFill>
        <p:spPr>
          <a:xfrm>
            <a:off x="736598" y="3033394"/>
            <a:ext cx="8293951" cy="1651635"/>
          </a:xfrm>
          <a:prstGeom prst="rect">
            <a:avLst/>
          </a:prstGeom>
        </p:spPr>
      </p:pic>
    </p:spTree>
    <p:extLst>
      <p:ext uri="{BB962C8B-B14F-4D97-AF65-F5344CB8AC3E}">
        <p14:creationId xmlns:p14="http://schemas.microsoft.com/office/powerpoint/2010/main" val="3853758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64CC2-8247-E74A-36CB-A997F84AF8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74D7C3-1FB4-87AF-8ECE-613A673AC7F1}"/>
              </a:ext>
            </a:extLst>
          </p:cNvPr>
          <p:cNvSpPr>
            <a:spLocks noGrp="1"/>
          </p:cNvSpPr>
          <p:nvPr>
            <p:ph type="title"/>
          </p:nvPr>
        </p:nvSpPr>
        <p:spPr>
          <a:xfrm>
            <a:off x="736599" y="726440"/>
            <a:ext cx="10855633" cy="1030288"/>
          </a:xfrm>
        </p:spPr>
        <p:txBody>
          <a:bodyPr>
            <a:normAutofit/>
          </a:bodyPr>
          <a:lstStyle/>
          <a:p>
            <a:pPr algn="l"/>
            <a:r>
              <a:rPr lang="en-US" dirty="0"/>
              <a:t>Important Notice for Science (2)</a:t>
            </a:r>
          </a:p>
        </p:txBody>
      </p:sp>
      <p:sp>
        <p:nvSpPr>
          <p:cNvPr id="3" name="Content Placeholder 2">
            <a:extLst>
              <a:ext uri="{FF2B5EF4-FFF2-40B4-BE49-F238E27FC236}">
                <a16:creationId xmlns:a16="http://schemas.microsoft.com/office/drawing/2014/main" id="{F5F6C5B1-F3DC-8C2B-4C9E-3BDB5615587E}"/>
              </a:ext>
            </a:extLst>
          </p:cNvPr>
          <p:cNvSpPr>
            <a:spLocks noGrp="1"/>
          </p:cNvSpPr>
          <p:nvPr>
            <p:ph idx="1"/>
          </p:nvPr>
        </p:nvSpPr>
        <p:spPr/>
        <p:txBody>
          <a:bodyPr>
            <a:normAutofit/>
          </a:bodyPr>
          <a:lstStyle/>
          <a:p>
            <a:r>
              <a:rPr lang="en-US" dirty="0"/>
              <a:t>Two science tabs are included to help with this transition.</a:t>
            </a:r>
          </a:p>
          <a:p>
            <a:endParaRPr lang="en-US" dirty="0"/>
          </a:p>
        </p:txBody>
      </p:sp>
      <p:pic>
        <p:nvPicPr>
          <p:cNvPr id="5" name="Picture 4" descr="a screen shot showing the Science tab on the Intructional Resources tab of the DLM website">
            <a:extLst>
              <a:ext uri="{FF2B5EF4-FFF2-40B4-BE49-F238E27FC236}">
                <a16:creationId xmlns:a16="http://schemas.microsoft.com/office/drawing/2014/main" id="{36A63637-AF0B-FF49-A48E-F285A2E82A47}"/>
              </a:ext>
            </a:extLst>
          </p:cNvPr>
          <p:cNvPicPr>
            <a:picLocks noChangeAspect="1"/>
          </p:cNvPicPr>
          <p:nvPr/>
        </p:nvPicPr>
        <p:blipFill>
          <a:blip r:embed="rId3"/>
          <a:srcRect/>
          <a:stretch/>
        </p:blipFill>
        <p:spPr>
          <a:xfrm>
            <a:off x="736598" y="2800699"/>
            <a:ext cx="7161905" cy="1838095"/>
          </a:xfrm>
          <a:prstGeom prst="rect">
            <a:avLst/>
          </a:prstGeom>
        </p:spPr>
      </p:pic>
    </p:spTree>
    <p:extLst>
      <p:ext uri="{BB962C8B-B14F-4D97-AF65-F5344CB8AC3E}">
        <p14:creationId xmlns:p14="http://schemas.microsoft.com/office/powerpoint/2010/main" val="2120460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24424-02C7-28C2-D8E8-1B3865A544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17E761-768B-3C31-D5DB-9C07AAA5112E}"/>
              </a:ext>
            </a:extLst>
          </p:cNvPr>
          <p:cNvSpPr>
            <a:spLocks noGrp="1"/>
          </p:cNvSpPr>
          <p:nvPr>
            <p:ph type="title"/>
          </p:nvPr>
        </p:nvSpPr>
        <p:spPr>
          <a:xfrm>
            <a:off x="736599" y="726440"/>
            <a:ext cx="10855633" cy="1030288"/>
          </a:xfrm>
        </p:spPr>
        <p:txBody>
          <a:bodyPr>
            <a:normAutofit/>
          </a:bodyPr>
          <a:lstStyle/>
          <a:p>
            <a:pPr algn="l"/>
            <a:r>
              <a:rPr lang="en-US" dirty="0"/>
              <a:t>Important Notice for Science (3)</a:t>
            </a:r>
          </a:p>
        </p:txBody>
      </p:sp>
      <p:pic>
        <p:nvPicPr>
          <p:cNvPr id="6" name="Content Placeholder 5" descr="a screenshot showing the Intructional Resources screen highlighiting the Currently Tested Essential Elements for Science and the Science Bluepring with biology">
            <a:extLst>
              <a:ext uri="{FF2B5EF4-FFF2-40B4-BE49-F238E27FC236}">
                <a16:creationId xmlns:a16="http://schemas.microsoft.com/office/drawing/2014/main" id="{55D0F296-F1EC-8D08-669B-BD86D1EE24A2}"/>
              </a:ext>
            </a:extLst>
          </p:cNvPr>
          <p:cNvPicPr>
            <a:picLocks noGrp="1" noChangeAspect="1"/>
          </p:cNvPicPr>
          <p:nvPr>
            <p:ph idx="1"/>
          </p:nvPr>
        </p:nvPicPr>
        <p:blipFill>
          <a:blip r:embed="rId3"/>
          <a:stretch/>
        </p:blipFill>
        <p:spPr>
          <a:xfrm>
            <a:off x="736600" y="1865179"/>
            <a:ext cx="10855325" cy="3988067"/>
          </a:xfrm>
          <a:prstGeom prst="rect">
            <a:avLst/>
          </a:prstGeom>
        </p:spPr>
      </p:pic>
    </p:spTree>
    <p:extLst>
      <p:ext uri="{BB962C8B-B14F-4D97-AF65-F5344CB8AC3E}">
        <p14:creationId xmlns:p14="http://schemas.microsoft.com/office/powerpoint/2010/main" val="595126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0CB38-B671-AD68-BB2A-E7D4753F9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59A18-53B7-5248-2576-7A243B78A77D}"/>
              </a:ext>
            </a:extLst>
          </p:cNvPr>
          <p:cNvSpPr>
            <a:spLocks noGrp="1"/>
          </p:cNvSpPr>
          <p:nvPr>
            <p:ph type="title"/>
          </p:nvPr>
        </p:nvSpPr>
        <p:spPr>
          <a:xfrm>
            <a:off x="736599" y="726440"/>
            <a:ext cx="10855633" cy="1030288"/>
          </a:xfrm>
        </p:spPr>
        <p:txBody>
          <a:bodyPr>
            <a:normAutofit/>
          </a:bodyPr>
          <a:lstStyle/>
          <a:p>
            <a:pPr algn="l"/>
            <a:r>
              <a:rPr lang="en-US" dirty="0"/>
              <a:t>Important Notice for Science (4)</a:t>
            </a:r>
          </a:p>
        </p:txBody>
      </p:sp>
      <p:sp>
        <p:nvSpPr>
          <p:cNvPr id="3" name="Content Placeholder 2">
            <a:extLst>
              <a:ext uri="{FF2B5EF4-FFF2-40B4-BE49-F238E27FC236}">
                <a16:creationId xmlns:a16="http://schemas.microsoft.com/office/drawing/2014/main" id="{1A2770DC-9565-B0F6-1D50-0C2F87C83949}"/>
              </a:ext>
            </a:extLst>
          </p:cNvPr>
          <p:cNvSpPr>
            <a:spLocks noGrp="1"/>
          </p:cNvSpPr>
          <p:nvPr>
            <p:ph idx="1"/>
          </p:nvPr>
        </p:nvSpPr>
        <p:spPr/>
        <p:txBody>
          <a:bodyPr>
            <a:normAutofit/>
          </a:bodyPr>
          <a:lstStyle/>
          <a:p>
            <a:r>
              <a:rPr lang="en-US" dirty="0"/>
              <a:t>Go to the </a:t>
            </a:r>
            <a:r>
              <a:rPr lang="en-US" b="1" dirty="0"/>
              <a:t>Science - Spring 2027 </a:t>
            </a:r>
            <a:r>
              <a:rPr lang="en-US" dirty="0"/>
              <a:t>tab.</a:t>
            </a:r>
          </a:p>
          <a:p>
            <a:endParaRPr lang="en-US" dirty="0"/>
          </a:p>
        </p:txBody>
      </p:sp>
      <p:pic>
        <p:nvPicPr>
          <p:cNvPr id="5" name="Picture 4" descr="a screenshot showing the Science Spring 2027 resources tab on the Instructional Resources tab">
            <a:extLst>
              <a:ext uri="{FF2B5EF4-FFF2-40B4-BE49-F238E27FC236}">
                <a16:creationId xmlns:a16="http://schemas.microsoft.com/office/drawing/2014/main" id="{C4BDC894-8B5E-D4A4-290C-0EE83363B4C0}"/>
              </a:ext>
            </a:extLst>
          </p:cNvPr>
          <p:cNvPicPr>
            <a:picLocks noChangeAspect="1"/>
          </p:cNvPicPr>
          <p:nvPr/>
        </p:nvPicPr>
        <p:blipFill>
          <a:blip r:embed="rId3"/>
          <a:stretch>
            <a:fillRect/>
          </a:stretch>
        </p:blipFill>
        <p:spPr>
          <a:xfrm>
            <a:off x="736598" y="2509952"/>
            <a:ext cx="7161905" cy="1838095"/>
          </a:xfrm>
          <a:prstGeom prst="rect">
            <a:avLst/>
          </a:prstGeom>
        </p:spPr>
      </p:pic>
    </p:spTree>
    <p:extLst>
      <p:ext uri="{BB962C8B-B14F-4D97-AF65-F5344CB8AC3E}">
        <p14:creationId xmlns:p14="http://schemas.microsoft.com/office/powerpoint/2010/main" val="3492576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920E5-E5B8-F4B0-2854-C202BA896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693707-046D-BE1C-9866-165667472D81}"/>
              </a:ext>
            </a:extLst>
          </p:cNvPr>
          <p:cNvSpPr>
            <a:spLocks noGrp="1"/>
          </p:cNvSpPr>
          <p:nvPr>
            <p:ph type="title"/>
          </p:nvPr>
        </p:nvSpPr>
        <p:spPr>
          <a:xfrm>
            <a:off x="736599" y="726440"/>
            <a:ext cx="10855633" cy="1030288"/>
          </a:xfrm>
        </p:spPr>
        <p:txBody>
          <a:bodyPr>
            <a:normAutofit/>
          </a:bodyPr>
          <a:lstStyle/>
          <a:p>
            <a:pPr algn="l"/>
            <a:r>
              <a:rPr lang="en-US" dirty="0"/>
              <a:t>Important Notice for Science (5)</a:t>
            </a:r>
          </a:p>
        </p:txBody>
      </p:sp>
      <p:sp>
        <p:nvSpPr>
          <p:cNvPr id="3" name="Content Placeholder 2">
            <a:extLst>
              <a:ext uri="{FF2B5EF4-FFF2-40B4-BE49-F238E27FC236}">
                <a16:creationId xmlns:a16="http://schemas.microsoft.com/office/drawing/2014/main" id="{1D67393C-D2B4-DD80-507F-9571D878C278}"/>
              </a:ext>
            </a:extLst>
          </p:cNvPr>
          <p:cNvSpPr>
            <a:spLocks noGrp="1"/>
          </p:cNvSpPr>
          <p:nvPr>
            <p:ph idx="1"/>
          </p:nvPr>
        </p:nvSpPr>
        <p:spPr/>
        <p:txBody>
          <a:bodyPr>
            <a:normAutofit/>
          </a:bodyPr>
          <a:lstStyle/>
          <a:p>
            <a:r>
              <a:rPr lang="en-US" dirty="0"/>
              <a:t>Embedded Science Field Test </a:t>
            </a:r>
            <a:r>
              <a:rPr lang="en-US" dirty="0" err="1"/>
              <a:t>Testlets</a:t>
            </a:r>
            <a:r>
              <a:rPr lang="en-US" dirty="0"/>
              <a:t> Spring 2026 </a:t>
            </a:r>
          </a:p>
          <a:p>
            <a:pPr lvl="1"/>
            <a:r>
              <a:rPr lang="en-US" dirty="0"/>
              <a:t>All students, all grade bands</a:t>
            </a:r>
          </a:p>
          <a:p>
            <a:pPr lvl="1"/>
            <a:r>
              <a:rPr lang="en-US" dirty="0"/>
              <a:t>Four science field test </a:t>
            </a:r>
            <a:r>
              <a:rPr lang="en-US" dirty="0" err="1"/>
              <a:t>testlets</a:t>
            </a:r>
            <a:r>
              <a:rPr lang="en-US" dirty="0"/>
              <a:t> per student </a:t>
            </a:r>
          </a:p>
          <a:p>
            <a:pPr lvl="1"/>
            <a:r>
              <a:rPr lang="en-US" dirty="0"/>
              <a:t>Delivered in two sets of two </a:t>
            </a:r>
            <a:r>
              <a:rPr lang="en-US" dirty="0" err="1"/>
              <a:t>testlets</a:t>
            </a:r>
            <a:r>
              <a:rPr lang="en-US" dirty="0"/>
              <a:t> each</a:t>
            </a:r>
          </a:p>
          <a:p>
            <a:pPr lvl="1"/>
            <a:r>
              <a:rPr lang="en-US" dirty="0"/>
              <a:t>Available at the opening of the window</a:t>
            </a:r>
          </a:p>
          <a:p>
            <a:pPr lvl="1"/>
            <a:r>
              <a:rPr lang="en-US" dirty="0"/>
              <a:t>Can be taken any time during the window</a:t>
            </a:r>
          </a:p>
          <a:p>
            <a:endParaRPr lang="en-US" dirty="0"/>
          </a:p>
          <a:p>
            <a:pPr lvl="2"/>
            <a:endParaRPr lang="en-US" sz="2000" dirty="0"/>
          </a:p>
          <a:p>
            <a:endParaRPr lang="en-US" dirty="0"/>
          </a:p>
        </p:txBody>
      </p:sp>
    </p:spTree>
    <p:extLst>
      <p:ext uri="{BB962C8B-B14F-4D97-AF65-F5344CB8AC3E}">
        <p14:creationId xmlns:p14="http://schemas.microsoft.com/office/powerpoint/2010/main" val="1717055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7676B-4124-82FF-A258-9E9379D259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B2A6F4-7DA3-3A94-67DA-2421DE3E646A}"/>
              </a:ext>
            </a:extLst>
          </p:cNvPr>
          <p:cNvSpPr>
            <a:spLocks noGrp="1"/>
          </p:cNvSpPr>
          <p:nvPr>
            <p:ph type="title"/>
          </p:nvPr>
        </p:nvSpPr>
        <p:spPr>
          <a:xfrm>
            <a:off x="736599" y="726440"/>
            <a:ext cx="10855633" cy="1030288"/>
          </a:xfrm>
        </p:spPr>
        <p:txBody>
          <a:bodyPr>
            <a:normAutofit/>
          </a:bodyPr>
          <a:lstStyle/>
          <a:p>
            <a:pPr algn="l"/>
            <a:r>
              <a:rPr lang="en-US" dirty="0"/>
              <a:t>Important Notice for Science (6)</a:t>
            </a:r>
          </a:p>
        </p:txBody>
      </p:sp>
      <p:sp>
        <p:nvSpPr>
          <p:cNvPr id="3" name="Content Placeholder 2">
            <a:extLst>
              <a:ext uri="{FF2B5EF4-FFF2-40B4-BE49-F238E27FC236}">
                <a16:creationId xmlns:a16="http://schemas.microsoft.com/office/drawing/2014/main" id="{BDD711DE-EEBA-0CD4-0E28-D0F91FC488E9}"/>
              </a:ext>
            </a:extLst>
          </p:cNvPr>
          <p:cNvSpPr>
            <a:spLocks noGrp="1"/>
          </p:cNvSpPr>
          <p:nvPr>
            <p:ph idx="1"/>
          </p:nvPr>
        </p:nvSpPr>
        <p:spPr/>
        <p:txBody>
          <a:bodyPr>
            <a:normAutofit/>
          </a:bodyPr>
          <a:lstStyle/>
          <a:p>
            <a:r>
              <a:rPr lang="en-US" dirty="0"/>
              <a:t>Field tests will have four linkage levels:</a:t>
            </a:r>
          </a:p>
          <a:p>
            <a:pPr lvl="1"/>
            <a:r>
              <a:rPr lang="en-US" dirty="0"/>
              <a:t>Initial Precursor</a:t>
            </a:r>
          </a:p>
          <a:p>
            <a:pPr lvl="1"/>
            <a:r>
              <a:rPr lang="en-US" dirty="0"/>
              <a:t>Distal Precursor</a:t>
            </a:r>
          </a:p>
          <a:p>
            <a:pPr lvl="1"/>
            <a:r>
              <a:rPr lang="en-US" dirty="0"/>
              <a:t>Proximal Precursor</a:t>
            </a:r>
          </a:p>
          <a:p>
            <a:pPr lvl="1"/>
            <a:r>
              <a:rPr lang="en-US" dirty="0"/>
              <a:t>Target</a:t>
            </a:r>
          </a:p>
          <a:p>
            <a:endParaRPr lang="en-US" dirty="0"/>
          </a:p>
          <a:p>
            <a:endParaRPr lang="en-US" dirty="0"/>
          </a:p>
          <a:p>
            <a:pPr lvl="2"/>
            <a:endParaRPr lang="en-US" sz="2000" dirty="0"/>
          </a:p>
          <a:p>
            <a:endParaRPr lang="en-US" dirty="0"/>
          </a:p>
        </p:txBody>
      </p:sp>
    </p:spTree>
    <p:extLst>
      <p:ext uri="{BB962C8B-B14F-4D97-AF65-F5344CB8AC3E}">
        <p14:creationId xmlns:p14="http://schemas.microsoft.com/office/powerpoint/2010/main" val="2034079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5518A-3270-771C-581B-CC24A19F28EE}"/>
              </a:ext>
            </a:extLst>
          </p:cNvPr>
          <p:cNvSpPr>
            <a:spLocks noGrp="1"/>
          </p:cNvSpPr>
          <p:nvPr>
            <p:ph type="title"/>
          </p:nvPr>
        </p:nvSpPr>
        <p:spPr/>
        <p:txBody>
          <a:bodyPr/>
          <a:lstStyle/>
          <a:p>
            <a:r>
              <a:rPr lang="en-US" dirty="0"/>
              <a:t>Kite Student Portal Installation Updates</a:t>
            </a:r>
          </a:p>
        </p:txBody>
      </p:sp>
      <p:sp>
        <p:nvSpPr>
          <p:cNvPr id="3" name="Content Placeholder 2">
            <a:extLst>
              <a:ext uri="{FF2B5EF4-FFF2-40B4-BE49-F238E27FC236}">
                <a16:creationId xmlns:a16="http://schemas.microsoft.com/office/drawing/2014/main" id="{FE13AAE1-142E-3C52-6702-F7CE5D6CCBC2}"/>
              </a:ext>
            </a:extLst>
          </p:cNvPr>
          <p:cNvSpPr>
            <a:spLocks noGrp="1"/>
          </p:cNvSpPr>
          <p:nvPr>
            <p:ph idx="1"/>
          </p:nvPr>
        </p:nvSpPr>
        <p:spPr/>
        <p:txBody>
          <a:bodyPr/>
          <a:lstStyle/>
          <a:p>
            <a:pPr marL="380365" indent="-342265">
              <a:lnSpc>
                <a:spcPct val="100000"/>
              </a:lnSpc>
              <a:spcBef>
                <a:spcPts val="865"/>
              </a:spcBef>
              <a:buFont typeface="Arial"/>
              <a:buChar char="•"/>
              <a:tabLst>
                <a:tab pos="380365" algn="l"/>
              </a:tabLst>
            </a:pPr>
            <a:r>
              <a:rPr lang="en-US" sz="2800" dirty="0">
                <a:latin typeface="Arial"/>
                <a:cs typeface="Arial"/>
              </a:rPr>
              <a:t>Chrome and Windows will </a:t>
            </a:r>
            <a:r>
              <a:rPr lang="en-US" dirty="0">
                <a:latin typeface="Arial"/>
                <a:cs typeface="Arial"/>
              </a:rPr>
              <a:t>use the same Student Portal app for the 2026 school year.</a:t>
            </a:r>
          </a:p>
          <a:p>
            <a:pPr marL="837565" lvl="1" indent="-342265">
              <a:lnSpc>
                <a:spcPct val="100000"/>
              </a:lnSpc>
              <a:spcBef>
                <a:spcPts val="865"/>
              </a:spcBef>
              <a:buFont typeface="Arial"/>
              <a:buChar char="•"/>
              <a:tabLst>
                <a:tab pos="380365" algn="l"/>
              </a:tabLst>
            </a:pPr>
            <a:r>
              <a:rPr lang="en-US" dirty="0">
                <a:latin typeface="Arial"/>
                <a:cs typeface="Arial"/>
              </a:rPr>
              <a:t>Windows 10 is no longer supported. The app may still run on Windows 10 devices; however, support will be limited.</a:t>
            </a:r>
          </a:p>
          <a:p>
            <a:pPr marL="380365" indent="-342265">
              <a:lnSpc>
                <a:spcPct val="100000"/>
              </a:lnSpc>
              <a:spcBef>
                <a:spcPts val="865"/>
              </a:spcBef>
              <a:buFont typeface="Arial"/>
              <a:buChar char="•"/>
              <a:tabLst>
                <a:tab pos="380365" algn="l"/>
              </a:tabLst>
            </a:pPr>
            <a:r>
              <a:rPr lang="en-US" dirty="0">
                <a:latin typeface="Arial"/>
                <a:cs typeface="Arial"/>
              </a:rPr>
              <a:t>iPad and Mac have no updates for 2026</a:t>
            </a:r>
          </a:p>
          <a:p>
            <a:pPr marL="380365" indent="-342265">
              <a:lnSpc>
                <a:spcPct val="100000"/>
              </a:lnSpc>
              <a:spcBef>
                <a:spcPts val="865"/>
              </a:spcBef>
              <a:buFont typeface="Arial"/>
              <a:buChar char="•"/>
              <a:tabLst>
                <a:tab pos="380365" algn="l"/>
              </a:tabLst>
            </a:pPr>
            <a:r>
              <a:rPr lang="en-US" sz="2800" dirty="0">
                <a:latin typeface="Arial"/>
                <a:cs typeface="Arial"/>
              </a:rPr>
              <a:t>Review the document Kite Student Portal Updates for 2026 using the Kite Suite link on the DLM website.</a:t>
            </a:r>
          </a:p>
          <a:p>
            <a:endParaRPr lang="en-US" dirty="0"/>
          </a:p>
        </p:txBody>
      </p:sp>
    </p:spTree>
    <p:extLst>
      <p:ext uri="{BB962C8B-B14F-4D97-AF65-F5344CB8AC3E}">
        <p14:creationId xmlns:p14="http://schemas.microsoft.com/office/powerpoint/2010/main" val="3477772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075034F-49FA-DD47-F0D6-EDA6114AF6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4859E1-CD74-7348-82B4-8A3CED64A60A}"/>
              </a:ext>
            </a:extLst>
          </p:cNvPr>
          <p:cNvSpPr>
            <a:spLocks noGrp="1"/>
          </p:cNvSpPr>
          <p:nvPr>
            <p:ph type="title"/>
          </p:nvPr>
        </p:nvSpPr>
        <p:spPr/>
        <p:txBody>
          <a:bodyPr/>
          <a:lstStyle/>
          <a:p>
            <a:r>
              <a:rPr lang="en-US" dirty="0"/>
              <a:t>Required Test Administrator Training</a:t>
            </a:r>
          </a:p>
        </p:txBody>
      </p:sp>
    </p:spTree>
    <p:extLst>
      <p:ext uri="{BB962C8B-B14F-4D97-AF65-F5344CB8AC3E}">
        <p14:creationId xmlns:p14="http://schemas.microsoft.com/office/powerpoint/2010/main" val="1198846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5CFE-209F-4638-90D0-9BF207A9BA62}"/>
              </a:ext>
            </a:extLst>
          </p:cNvPr>
          <p:cNvSpPr>
            <a:spLocks noGrp="1"/>
          </p:cNvSpPr>
          <p:nvPr>
            <p:ph type="title"/>
          </p:nvPr>
        </p:nvSpPr>
        <p:spPr/>
        <p:txBody>
          <a:bodyPr>
            <a:normAutofit fontScale="90000"/>
          </a:bodyPr>
          <a:lstStyle/>
          <a:p>
            <a:r>
              <a:rPr lang="en-US" dirty="0"/>
              <a:t>Required Test Administrator Training </a:t>
            </a:r>
            <a:br>
              <a:rPr lang="en-US" dirty="0"/>
            </a:br>
            <a:r>
              <a:rPr lang="en-US" dirty="0"/>
              <a:t>Modules (1)</a:t>
            </a:r>
          </a:p>
        </p:txBody>
      </p:sp>
      <p:sp>
        <p:nvSpPr>
          <p:cNvPr id="3" name="Content Placeholder 2">
            <a:extLst>
              <a:ext uri="{FF2B5EF4-FFF2-40B4-BE49-F238E27FC236}">
                <a16:creationId xmlns:a16="http://schemas.microsoft.com/office/drawing/2014/main" id="{0A892193-5E82-4047-87EF-6B5661BD6092}"/>
              </a:ext>
            </a:extLst>
          </p:cNvPr>
          <p:cNvSpPr>
            <a:spLocks noGrp="1"/>
          </p:cNvSpPr>
          <p:nvPr>
            <p:ph idx="1"/>
          </p:nvPr>
        </p:nvSpPr>
        <p:spPr/>
        <p:txBody>
          <a:bodyPr/>
          <a:lstStyle/>
          <a:p>
            <a:r>
              <a:rPr lang="en-US" b="1" dirty="0"/>
              <a:t>Open Date: </a:t>
            </a:r>
            <a:r>
              <a:rPr lang="en-US" dirty="0"/>
              <a:t>December 1, 2025</a:t>
            </a:r>
          </a:p>
          <a:p>
            <a:r>
              <a:rPr lang="en-US" b="1" dirty="0"/>
              <a:t>Close Date: </a:t>
            </a:r>
            <a:r>
              <a:rPr lang="en-US" dirty="0"/>
              <a:t>April 24, 2026</a:t>
            </a:r>
          </a:p>
          <a:p>
            <a:r>
              <a:rPr lang="en-US" b="1" dirty="0"/>
              <a:t>Access:</a:t>
            </a:r>
            <a:r>
              <a:rPr lang="en-US" dirty="0"/>
              <a:t> Test Administrators need an Educator Portal account to access and complete the training. The required training link is found on the Training tab on the home screen.</a:t>
            </a:r>
            <a:endParaRPr lang="en-US" b="1" dirty="0"/>
          </a:p>
        </p:txBody>
      </p:sp>
    </p:spTree>
    <p:extLst>
      <p:ext uri="{BB962C8B-B14F-4D97-AF65-F5344CB8AC3E}">
        <p14:creationId xmlns:p14="http://schemas.microsoft.com/office/powerpoint/2010/main" val="3458904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46692-3675-45AA-816A-573070E170B9}"/>
              </a:ext>
            </a:extLst>
          </p:cNvPr>
          <p:cNvSpPr>
            <a:spLocks noGrp="1"/>
          </p:cNvSpPr>
          <p:nvPr>
            <p:ph type="title"/>
          </p:nvPr>
        </p:nvSpPr>
        <p:spPr/>
        <p:txBody>
          <a:bodyPr/>
          <a:lstStyle/>
          <a:p>
            <a:r>
              <a:rPr lang="en-US" dirty="0"/>
              <a:t>Training Access</a:t>
            </a:r>
          </a:p>
        </p:txBody>
      </p:sp>
      <p:sp>
        <p:nvSpPr>
          <p:cNvPr id="3" name="Content Placeholder 2">
            <a:extLst>
              <a:ext uri="{FF2B5EF4-FFF2-40B4-BE49-F238E27FC236}">
                <a16:creationId xmlns:a16="http://schemas.microsoft.com/office/drawing/2014/main" id="{0BE65603-62EC-147B-0590-0BE4A7C688F5}"/>
              </a:ext>
            </a:extLst>
          </p:cNvPr>
          <p:cNvSpPr>
            <a:spLocks noGrp="1"/>
          </p:cNvSpPr>
          <p:nvPr>
            <p:ph idx="1"/>
          </p:nvPr>
        </p:nvSpPr>
        <p:spPr/>
        <p:txBody>
          <a:bodyPr>
            <a:normAutofit/>
          </a:bodyPr>
          <a:lstStyle/>
          <a:p>
            <a:r>
              <a:rPr lang="en-US" dirty="0"/>
              <a:t>Use the Training tab in Educator Portal to access the DLM Required Test Administrator Training.</a:t>
            </a:r>
          </a:p>
          <a:p>
            <a:pPr lvl="1"/>
            <a:r>
              <a:rPr lang="en-US" dirty="0"/>
              <a:t>Access to the Test Management tab in Educator Portal is permitted about 30 minutes after accepting the completion certificate in the training course.</a:t>
            </a:r>
          </a:p>
        </p:txBody>
      </p:sp>
    </p:spTree>
    <p:extLst>
      <p:ext uri="{BB962C8B-B14F-4D97-AF65-F5344CB8AC3E}">
        <p14:creationId xmlns:p14="http://schemas.microsoft.com/office/powerpoint/2010/main" val="3974221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42E2E-027C-3551-7113-740DBECF0769}"/>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9DABDADC-3FFF-C502-8574-EE9F2E0867DA}"/>
              </a:ext>
            </a:extLst>
          </p:cNvPr>
          <p:cNvSpPr>
            <a:spLocks noGrp="1"/>
          </p:cNvSpPr>
          <p:nvPr>
            <p:ph idx="1"/>
          </p:nvPr>
        </p:nvSpPr>
        <p:spPr/>
        <p:txBody>
          <a:bodyPr/>
          <a:lstStyle/>
          <a:p>
            <a:r>
              <a:rPr lang="en-US" dirty="0"/>
              <a:t>DLM testing window dates</a:t>
            </a:r>
          </a:p>
          <a:p>
            <a:r>
              <a:rPr lang="en-US" dirty="0"/>
              <a:t>Kite® Suite updates</a:t>
            </a:r>
          </a:p>
          <a:p>
            <a:r>
              <a:rPr lang="en-US" dirty="0"/>
              <a:t>Science field testing updates</a:t>
            </a:r>
          </a:p>
          <a:p>
            <a:r>
              <a:rPr lang="en-US" dirty="0"/>
              <a:t>DLM Required Test Administrator Training</a:t>
            </a:r>
          </a:p>
          <a:p>
            <a:r>
              <a:rPr lang="en-US" dirty="0"/>
              <a:t>Assessment preparation and administration information</a:t>
            </a:r>
          </a:p>
          <a:p>
            <a:r>
              <a:rPr lang="en-US" dirty="0"/>
              <a:t>Important reminders</a:t>
            </a:r>
          </a:p>
          <a:p>
            <a:endParaRPr lang="en-US" dirty="0"/>
          </a:p>
        </p:txBody>
      </p:sp>
      <p:sp>
        <p:nvSpPr>
          <p:cNvPr id="4" name="Slide Number Placeholder 3">
            <a:extLst>
              <a:ext uri="{FF2B5EF4-FFF2-40B4-BE49-F238E27FC236}">
                <a16:creationId xmlns:a16="http://schemas.microsoft.com/office/drawing/2014/main" id="{EB295FA8-9B65-7955-C3BC-176CCCD89B87}"/>
              </a:ext>
            </a:extLst>
          </p:cNvPr>
          <p:cNvSpPr>
            <a:spLocks noGrp="1"/>
          </p:cNvSpPr>
          <p:nvPr>
            <p:ph type="sldNum" sz="quarter" idx="12"/>
          </p:nvPr>
        </p:nvSpPr>
        <p:spPr/>
        <p:txBody>
          <a:bodyPr/>
          <a:lstStyle/>
          <a:p>
            <a:fld id="{A4EB6226-725C-4143-B24A-A9EFA37342F2}" type="slidenum">
              <a:rPr lang="en-US" smtClean="0"/>
              <a:t>2</a:t>
            </a:fld>
            <a:endParaRPr lang="en-US"/>
          </a:p>
        </p:txBody>
      </p:sp>
    </p:spTree>
    <p:extLst>
      <p:ext uri="{BB962C8B-B14F-4D97-AF65-F5344CB8AC3E}">
        <p14:creationId xmlns:p14="http://schemas.microsoft.com/office/powerpoint/2010/main" val="3110558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5CFE-209F-4638-90D0-9BF207A9BA62}"/>
              </a:ext>
            </a:extLst>
          </p:cNvPr>
          <p:cNvSpPr>
            <a:spLocks noGrp="1"/>
          </p:cNvSpPr>
          <p:nvPr>
            <p:ph type="title"/>
          </p:nvPr>
        </p:nvSpPr>
        <p:spPr/>
        <p:txBody>
          <a:bodyPr anchor="ctr">
            <a:normAutofit fontScale="90000"/>
          </a:bodyPr>
          <a:lstStyle/>
          <a:p>
            <a:pPr>
              <a:lnSpc>
                <a:spcPct val="90000"/>
              </a:lnSpc>
            </a:pPr>
            <a:r>
              <a:rPr lang="en-US" sz="3700"/>
              <a:t>Required Test Administrator Training </a:t>
            </a:r>
            <a:br>
              <a:rPr lang="en-US" sz="3700"/>
            </a:br>
            <a:r>
              <a:rPr lang="en-US" sz="3700"/>
              <a:t>Modules</a:t>
            </a:r>
          </a:p>
        </p:txBody>
      </p:sp>
      <p:pic>
        <p:nvPicPr>
          <p:cNvPr id="6" name="Picture 5" descr="A blue and white table. Column headers, column 1, required modules. Column 2, optional modules. Row 1, New teachers 4 required modules, 1 optional module. Row 2, returning teachers. Required modules 1, optional modules 1. For returning teachers if the module is not passed, the teacher is directed to additional required training.">
            <a:extLst>
              <a:ext uri="{FF2B5EF4-FFF2-40B4-BE49-F238E27FC236}">
                <a16:creationId xmlns:a16="http://schemas.microsoft.com/office/drawing/2014/main" id="{F98E56E8-FDDC-8306-5A5E-9A0A88FC6594}"/>
              </a:ext>
            </a:extLst>
          </p:cNvPr>
          <p:cNvPicPr>
            <a:picLocks noChangeAspect="1"/>
          </p:cNvPicPr>
          <p:nvPr/>
        </p:nvPicPr>
        <p:blipFill>
          <a:blip r:embed="rId3"/>
          <a:stretch>
            <a:fillRect/>
          </a:stretch>
        </p:blipFill>
        <p:spPr>
          <a:xfrm>
            <a:off x="1588577" y="2233976"/>
            <a:ext cx="10044417" cy="2767758"/>
          </a:xfrm>
          <a:prstGeom prst="rect">
            <a:avLst/>
          </a:prstGeom>
          <a:noFill/>
        </p:spPr>
      </p:pic>
      <p:sp>
        <p:nvSpPr>
          <p:cNvPr id="9" name="Rectangle 8" descr="If the module is not passed, the returning teacher is directed to additional required training.">
            <a:extLst>
              <a:ext uri="{FF2B5EF4-FFF2-40B4-BE49-F238E27FC236}">
                <a16:creationId xmlns:a16="http://schemas.microsoft.com/office/drawing/2014/main" id="{FC2BFD80-6A5D-31A3-5DCB-481D00B0C600}"/>
              </a:ext>
            </a:extLst>
          </p:cNvPr>
          <p:cNvSpPr/>
          <p:nvPr/>
        </p:nvSpPr>
        <p:spPr>
          <a:xfrm>
            <a:off x="2013120" y="5001734"/>
            <a:ext cx="8929943" cy="5352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*If the module is not passed, the returning teacher is directed to additional required training. </a:t>
            </a:r>
          </a:p>
        </p:txBody>
      </p:sp>
    </p:spTree>
    <p:extLst>
      <p:ext uri="{BB962C8B-B14F-4D97-AF65-F5344CB8AC3E}">
        <p14:creationId xmlns:p14="http://schemas.microsoft.com/office/powerpoint/2010/main" val="1487179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DLM Resources</a:t>
            </a:r>
          </a:p>
        </p:txBody>
      </p:sp>
    </p:spTree>
    <p:extLst>
      <p:ext uri="{BB962C8B-B14F-4D97-AF65-F5344CB8AC3E}">
        <p14:creationId xmlns:p14="http://schemas.microsoft.com/office/powerpoint/2010/main" val="2938529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3F27E-8C1D-48D6-B5E3-AB4F7A5C7BAF}"/>
              </a:ext>
            </a:extLst>
          </p:cNvPr>
          <p:cNvSpPr>
            <a:spLocks noGrp="1"/>
          </p:cNvSpPr>
          <p:nvPr>
            <p:ph type="title"/>
          </p:nvPr>
        </p:nvSpPr>
        <p:spPr/>
        <p:txBody>
          <a:bodyPr anchor="ctr">
            <a:noAutofit/>
          </a:bodyPr>
          <a:lstStyle/>
          <a:p>
            <a:pPr>
              <a:lnSpc>
                <a:spcPct val="90000"/>
              </a:lnSpc>
            </a:pPr>
            <a:r>
              <a:rPr lang="en-US" sz="4000" dirty="0"/>
              <a:t>Locating District of Columbia Resources </a:t>
            </a:r>
            <a:br>
              <a:rPr lang="en-US" sz="4000" dirty="0"/>
            </a:br>
            <a:r>
              <a:rPr lang="en-US" sz="4000" dirty="0"/>
              <a:t>on the DLM Website</a:t>
            </a:r>
          </a:p>
        </p:txBody>
      </p:sp>
      <p:pic>
        <p:nvPicPr>
          <p:cNvPr id="6" name="Content Placeholder 5" descr="A screenshot of the District of Columbia DLM webpage.">
            <a:extLst>
              <a:ext uri="{FF2B5EF4-FFF2-40B4-BE49-F238E27FC236}">
                <a16:creationId xmlns:a16="http://schemas.microsoft.com/office/drawing/2014/main" id="{63EBA3AB-70C5-B1C3-ACAF-3D267E697D7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83353" y="1911485"/>
            <a:ext cx="4580791" cy="3231499"/>
          </a:xfrm>
        </p:spPr>
      </p:pic>
      <p:sp>
        <p:nvSpPr>
          <p:cNvPr id="9" name="Content Placeholder 3">
            <a:extLst>
              <a:ext uri="{FF2B5EF4-FFF2-40B4-BE49-F238E27FC236}">
                <a16:creationId xmlns:a16="http://schemas.microsoft.com/office/drawing/2014/main" id="{E694BA64-EB72-4C80-72B7-FB98AAFC537B}"/>
              </a:ext>
            </a:extLst>
          </p:cNvPr>
          <p:cNvSpPr>
            <a:spLocks noGrp="1"/>
          </p:cNvSpPr>
          <p:nvPr>
            <p:ph sz="half" idx="2"/>
          </p:nvPr>
        </p:nvSpPr>
        <p:spPr>
          <a:xfrm>
            <a:off x="6427858" y="1711008"/>
            <a:ext cx="5384800" cy="3445352"/>
          </a:xfrm>
        </p:spPr>
        <p:txBody>
          <a:bodyPr>
            <a:normAutofit/>
          </a:bodyPr>
          <a:lstStyle/>
          <a:p>
            <a:r>
              <a:rPr lang="en-US" sz="2400" dirty="0"/>
              <a:t>All DLM resources can be found on DC’s DLM webpage</a:t>
            </a:r>
          </a:p>
          <a:p>
            <a:r>
              <a:rPr lang="en-US" sz="2400" dirty="0"/>
              <a:t>Use filtering options on the left panel to locate related documents faster</a:t>
            </a:r>
          </a:p>
          <a:p>
            <a:r>
              <a:rPr lang="en-US" sz="2400" dirty="0"/>
              <a:t>Links to DLM Professional Development website</a:t>
            </a:r>
          </a:p>
          <a:p>
            <a:endParaRPr lang="en-US" sz="2400" dirty="0"/>
          </a:p>
        </p:txBody>
      </p:sp>
    </p:spTree>
    <p:extLst>
      <p:ext uri="{BB962C8B-B14F-4D97-AF65-F5344CB8AC3E}">
        <p14:creationId xmlns:p14="http://schemas.microsoft.com/office/powerpoint/2010/main" val="3907783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Resources for Teachers on the DLM Website</a:t>
            </a:r>
          </a:p>
        </p:txBody>
      </p:sp>
      <p:sp>
        <p:nvSpPr>
          <p:cNvPr id="3" name="Content Placeholder 2">
            <a:extLst>
              <a:ext uri="{FF2B5EF4-FFF2-40B4-BE49-F238E27FC236}">
                <a16:creationId xmlns:a16="http://schemas.microsoft.com/office/drawing/2014/main" id="{6A47B93F-3496-444A-B96F-E20323D38C83}"/>
              </a:ext>
            </a:extLst>
          </p:cNvPr>
          <p:cNvSpPr>
            <a:spLocks noGrp="1"/>
          </p:cNvSpPr>
          <p:nvPr>
            <p:ph idx="1"/>
          </p:nvPr>
        </p:nvSpPr>
        <p:spPr>
          <a:xfrm>
            <a:off x="1307100" y="1535879"/>
            <a:ext cx="10044417" cy="5457173"/>
          </a:xfrm>
        </p:spPr>
        <p:txBody>
          <a:bodyPr>
            <a:normAutofit/>
          </a:bodyPr>
          <a:lstStyle/>
          <a:p>
            <a:pPr lvl="0"/>
            <a:r>
              <a:rPr lang="en-US" sz="2800" dirty="0"/>
              <a:t>Manuals</a:t>
            </a:r>
          </a:p>
          <a:p>
            <a:pPr lvl="1"/>
            <a:r>
              <a:rPr lang="en-US" sz="2400" cap="small" baseline="0" dirty="0"/>
              <a:t>Test Administration Manual for Science</a:t>
            </a:r>
          </a:p>
          <a:p>
            <a:pPr lvl="1"/>
            <a:r>
              <a:rPr lang="en-US" sz="2400" cap="small" baseline="0" dirty="0"/>
              <a:t>Accessibility Manual for Science</a:t>
            </a:r>
            <a:endParaRPr lang="en-US" sz="2400" dirty="0"/>
          </a:p>
          <a:p>
            <a:pPr lvl="1"/>
            <a:r>
              <a:rPr lang="en-US" sz="2400" cap="small" baseline="0" dirty="0"/>
              <a:t>Educator Portal </a:t>
            </a:r>
            <a:r>
              <a:rPr lang="en-US" sz="2400" cap="small" dirty="0"/>
              <a:t>U</a:t>
            </a:r>
            <a:r>
              <a:rPr lang="en-US" sz="2400" cap="small" baseline="0" dirty="0"/>
              <a:t>ser </a:t>
            </a:r>
            <a:r>
              <a:rPr lang="en-US" sz="2400" cap="small" dirty="0"/>
              <a:t>G</a:t>
            </a:r>
            <a:r>
              <a:rPr lang="en-US" sz="2400" cap="small" baseline="0" dirty="0"/>
              <a:t>uide</a:t>
            </a:r>
            <a:endParaRPr lang="en-US" sz="2400" dirty="0"/>
          </a:p>
          <a:p>
            <a:pPr lvl="0"/>
            <a:r>
              <a:rPr lang="en-US" sz="2800" dirty="0"/>
              <a:t>Educator Resource Page</a:t>
            </a:r>
          </a:p>
          <a:p>
            <a:pPr lvl="1"/>
            <a:r>
              <a:rPr lang="en-US" sz="2400" dirty="0"/>
              <a:t>Test blueprints and Currently Tested Essential Elements</a:t>
            </a:r>
          </a:p>
        </p:txBody>
      </p:sp>
    </p:spTree>
    <p:extLst>
      <p:ext uri="{BB962C8B-B14F-4D97-AF65-F5344CB8AC3E}">
        <p14:creationId xmlns:p14="http://schemas.microsoft.com/office/powerpoint/2010/main" val="2264310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51E87-34E3-0649-AB71-0D6D69B513AE}"/>
              </a:ext>
            </a:extLst>
          </p:cNvPr>
          <p:cNvSpPr>
            <a:spLocks noGrp="1"/>
          </p:cNvSpPr>
          <p:nvPr>
            <p:ph type="title"/>
          </p:nvPr>
        </p:nvSpPr>
        <p:spPr/>
        <p:txBody>
          <a:bodyPr/>
          <a:lstStyle/>
          <a:p>
            <a:r>
              <a:rPr lang="en-US" dirty="0"/>
              <a:t>Teacher Preparation &amp; Data Management</a:t>
            </a:r>
          </a:p>
        </p:txBody>
      </p:sp>
    </p:spTree>
    <p:extLst>
      <p:ext uri="{BB962C8B-B14F-4D97-AF65-F5344CB8AC3E}">
        <p14:creationId xmlns:p14="http://schemas.microsoft.com/office/powerpoint/2010/main" val="3305182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5591"/>
            <a:ext cx="10972800" cy="1143000"/>
          </a:xfrm>
        </p:spPr>
        <p:txBody>
          <a:bodyPr>
            <a:normAutofit/>
          </a:bodyPr>
          <a:lstStyle/>
          <a:p>
            <a:r>
              <a:rPr lang="en-US" dirty="0"/>
              <a:t>Educator Portal Information</a:t>
            </a:r>
          </a:p>
        </p:txBody>
      </p:sp>
      <p:sp>
        <p:nvSpPr>
          <p:cNvPr id="3" name="Content Placeholder 2"/>
          <p:cNvSpPr>
            <a:spLocks noGrp="1"/>
          </p:cNvSpPr>
          <p:nvPr>
            <p:ph idx="1"/>
          </p:nvPr>
        </p:nvSpPr>
        <p:spPr>
          <a:xfrm>
            <a:off x="1073791" y="1368021"/>
            <a:ext cx="10044417" cy="4525963"/>
          </a:xfrm>
        </p:spPr>
        <p:txBody>
          <a:bodyPr>
            <a:normAutofit/>
          </a:bodyPr>
          <a:lstStyle/>
          <a:p>
            <a:r>
              <a:rPr lang="en-US" dirty="0"/>
              <a:t>Educator Portal is used to manage student data and access extracts.</a:t>
            </a:r>
          </a:p>
          <a:p>
            <a:pPr lvl="1"/>
            <a:r>
              <a:rPr lang="en-US" sz="2000" dirty="0"/>
              <a:t>Access Educator Portal at </a:t>
            </a:r>
            <a:r>
              <a:rPr lang="en-US" sz="2000" dirty="0">
                <a:hlinkClick r:id="rId3"/>
              </a:rPr>
              <a:t>https://educator.kiteaai.org</a:t>
            </a:r>
            <a:endParaRPr lang="en-US" sz="2000" dirty="0"/>
          </a:p>
          <a:p>
            <a:pPr lvl="1"/>
            <a:r>
              <a:rPr lang="en-US" sz="2000" dirty="0"/>
              <a:t>A test coordinator must add new test administrator accounts.</a:t>
            </a:r>
          </a:p>
          <a:p>
            <a:r>
              <a:rPr lang="en-US" dirty="0"/>
              <a:t>The following browsers support Educator Portal for the 2025–2026 school year.</a:t>
            </a:r>
          </a:p>
          <a:p>
            <a:pPr lvl="1"/>
            <a:r>
              <a:rPr lang="en-US" sz="2000" dirty="0"/>
              <a:t>Mozilla Firefox</a:t>
            </a:r>
          </a:p>
          <a:p>
            <a:pPr lvl="1"/>
            <a:r>
              <a:rPr lang="en-US" sz="2000" dirty="0"/>
              <a:t>Google Chrome</a:t>
            </a:r>
          </a:p>
          <a:p>
            <a:pPr lvl="1"/>
            <a:r>
              <a:rPr lang="en-US" sz="2000" dirty="0"/>
              <a:t>Microsoft Edge</a:t>
            </a:r>
          </a:p>
          <a:p>
            <a:pPr lvl="1"/>
            <a:r>
              <a:rPr lang="en-US" sz="2000" dirty="0"/>
              <a:t>Safari</a:t>
            </a:r>
          </a:p>
        </p:txBody>
      </p:sp>
    </p:spTree>
    <p:extLst>
      <p:ext uri="{BB962C8B-B14F-4D97-AF65-F5344CB8AC3E}">
        <p14:creationId xmlns:p14="http://schemas.microsoft.com/office/powerpoint/2010/main" val="484622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FCC0-F6AF-4738-AC5C-CD57AC4C9D81}"/>
              </a:ext>
            </a:extLst>
          </p:cNvPr>
          <p:cNvSpPr>
            <a:spLocks noGrp="1"/>
          </p:cNvSpPr>
          <p:nvPr>
            <p:ph type="title"/>
          </p:nvPr>
        </p:nvSpPr>
        <p:spPr/>
        <p:txBody>
          <a:bodyPr/>
          <a:lstStyle/>
          <a:p>
            <a:r>
              <a:rPr lang="en-US" dirty="0"/>
              <a:t>Educator Portal Account Activation</a:t>
            </a:r>
          </a:p>
        </p:txBody>
      </p:sp>
      <p:sp>
        <p:nvSpPr>
          <p:cNvPr id="3" name="Content Placeholder 2">
            <a:extLst>
              <a:ext uri="{FF2B5EF4-FFF2-40B4-BE49-F238E27FC236}">
                <a16:creationId xmlns:a16="http://schemas.microsoft.com/office/drawing/2014/main" id="{7611BCFC-D86F-4D56-AD4A-5D07374C5E31}"/>
              </a:ext>
            </a:extLst>
          </p:cNvPr>
          <p:cNvSpPr>
            <a:spLocks noGrp="1"/>
          </p:cNvSpPr>
          <p:nvPr>
            <p:ph idx="1"/>
          </p:nvPr>
        </p:nvSpPr>
        <p:spPr/>
        <p:txBody>
          <a:bodyPr/>
          <a:lstStyle/>
          <a:p>
            <a:r>
              <a:rPr lang="en-US" dirty="0"/>
              <a:t>New teachers must activate their account in Educator Portal using the activation email.</a:t>
            </a:r>
          </a:p>
          <a:p>
            <a:r>
              <a:rPr lang="en-US" dirty="0"/>
              <a:t>All teachers must agree to security standards in Educator Portal.</a:t>
            </a:r>
          </a:p>
          <a:p>
            <a:pPr lvl="1"/>
            <a:r>
              <a:rPr lang="en-US" sz="2000" dirty="0"/>
              <a:t>The Security Agreement pops up the first time a teacher logs in to Educator Portal for the new school year.</a:t>
            </a:r>
          </a:p>
          <a:p>
            <a:pPr lvl="1"/>
            <a:r>
              <a:rPr lang="en-US" sz="2000" dirty="0"/>
              <a:t>A teacher who does not agree to the security standards will not be able to administer testlets.</a:t>
            </a:r>
          </a:p>
          <a:p>
            <a:pPr marL="457200" lvl="1" indent="0">
              <a:buNone/>
            </a:pPr>
            <a:endParaRPr lang="en-US" dirty="0"/>
          </a:p>
        </p:txBody>
      </p:sp>
    </p:spTree>
    <p:extLst>
      <p:ext uri="{BB962C8B-B14F-4D97-AF65-F5344CB8AC3E}">
        <p14:creationId xmlns:p14="http://schemas.microsoft.com/office/powerpoint/2010/main" val="926585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8C7D-97F6-4CD3-AF1E-B5D58F47F74A}"/>
              </a:ext>
            </a:extLst>
          </p:cNvPr>
          <p:cNvSpPr>
            <a:spLocks noGrp="1"/>
          </p:cNvSpPr>
          <p:nvPr>
            <p:ph type="title"/>
          </p:nvPr>
        </p:nvSpPr>
        <p:spPr>
          <a:xfrm>
            <a:off x="766136" y="397592"/>
            <a:ext cx="10972800" cy="1143000"/>
          </a:xfrm>
        </p:spPr>
        <p:txBody>
          <a:bodyPr/>
          <a:lstStyle/>
          <a:p>
            <a:r>
              <a:rPr lang="en-US" dirty="0"/>
              <a:t>Verify Student Enrollment</a:t>
            </a:r>
          </a:p>
        </p:txBody>
      </p:sp>
      <p:sp>
        <p:nvSpPr>
          <p:cNvPr id="3" name="Content Placeholder 2">
            <a:extLst>
              <a:ext uri="{FF2B5EF4-FFF2-40B4-BE49-F238E27FC236}">
                <a16:creationId xmlns:a16="http://schemas.microsoft.com/office/drawing/2014/main" id="{779CC74B-3731-4014-8FB2-6A8E16C7F1E5}"/>
              </a:ext>
            </a:extLst>
          </p:cNvPr>
          <p:cNvSpPr>
            <a:spLocks noGrp="1"/>
          </p:cNvSpPr>
          <p:nvPr>
            <p:ph idx="1"/>
          </p:nvPr>
        </p:nvSpPr>
        <p:spPr>
          <a:xfrm>
            <a:off x="1073791" y="1540592"/>
            <a:ext cx="10044417" cy="4525963"/>
          </a:xfrm>
        </p:spPr>
        <p:txBody>
          <a:bodyPr>
            <a:normAutofit/>
          </a:bodyPr>
          <a:lstStyle/>
          <a:p>
            <a:r>
              <a:rPr lang="en-US" sz="3500" dirty="0"/>
              <a:t>Use the Students tab to </a:t>
            </a:r>
          </a:p>
          <a:p>
            <a:pPr lvl="1"/>
            <a:r>
              <a:rPr lang="en-US" dirty="0"/>
              <a:t>check the spelling of student name and other demographic information</a:t>
            </a:r>
          </a:p>
          <a:p>
            <a:pPr lvl="1"/>
            <a:r>
              <a:rPr lang="en-US" dirty="0"/>
              <a:t>view and edit PNP Profile</a:t>
            </a:r>
          </a:p>
          <a:p>
            <a:pPr lvl="1"/>
            <a:r>
              <a:rPr lang="en-US" dirty="0"/>
              <a:t>view and edit First Contact survey</a:t>
            </a:r>
          </a:p>
          <a:p>
            <a:pPr lvl="1"/>
            <a:r>
              <a:rPr lang="en-US" dirty="0"/>
              <a:t>view Kite® Student Portal login username and password</a:t>
            </a:r>
          </a:p>
          <a:p>
            <a:r>
              <a:rPr lang="en-US" sz="3500" dirty="0"/>
              <a:t>Contact the test coordinator if changes to student data are needed.</a:t>
            </a:r>
          </a:p>
        </p:txBody>
      </p:sp>
    </p:spTree>
    <p:extLst>
      <p:ext uri="{BB962C8B-B14F-4D97-AF65-F5344CB8AC3E}">
        <p14:creationId xmlns:p14="http://schemas.microsoft.com/office/powerpoint/2010/main" val="1377865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5026-4896-484A-9B20-3EE6587B4E27}"/>
              </a:ext>
            </a:extLst>
          </p:cNvPr>
          <p:cNvSpPr>
            <a:spLocks noGrp="1"/>
          </p:cNvSpPr>
          <p:nvPr>
            <p:ph type="title"/>
          </p:nvPr>
        </p:nvSpPr>
        <p:spPr/>
        <p:txBody>
          <a:bodyPr/>
          <a:lstStyle/>
          <a:p>
            <a:r>
              <a:rPr lang="en-US" dirty="0"/>
              <a:t>Verify Student Rosters</a:t>
            </a:r>
          </a:p>
        </p:txBody>
      </p:sp>
      <p:sp>
        <p:nvSpPr>
          <p:cNvPr id="3" name="Content Placeholder 2">
            <a:extLst>
              <a:ext uri="{FF2B5EF4-FFF2-40B4-BE49-F238E27FC236}">
                <a16:creationId xmlns:a16="http://schemas.microsoft.com/office/drawing/2014/main" id="{9894550F-A03F-48AC-94A2-49F4E0052036}"/>
              </a:ext>
            </a:extLst>
          </p:cNvPr>
          <p:cNvSpPr>
            <a:spLocks noGrp="1"/>
          </p:cNvSpPr>
          <p:nvPr>
            <p:ph idx="1"/>
          </p:nvPr>
        </p:nvSpPr>
        <p:spPr>
          <a:xfrm>
            <a:off x="1073791" y="1711008"/>
            <a:ext cx="10044417" cy="4525963"/>
          </a:xfrm>
        </p:spPr>
        <p:txBody>
          <a:bodyPr/>
          <a:lstStyle/>
          <a:p>
            <a:r>
              <a:rPr lang="en-US" dirty="0"/>
              <a:t>Rosters connect an enrolled student to the test administrator.</a:t>
            </a:r>
          </a:p>
          <a:p>
            <a:r>
              <a:rPr lang="en-US" dirty="0"/>
              <a:t>Test administrators must have an active Educator Portal account to be added to a roster.</a:t>
            </a:r>
          </a:p>
          <a:p>
            <a:r>
              <a:rPr lang="en-US" dirty="0"/>
              <a:t>If you are missing students from your roster, contact your test coordinator for assistance.</a:t>
            </a:r>
          </a:p>
          <a:p>
            <a:endParaRPr lang="en-US" dirty="0"/>
          </a:p>
          <a:p>
            <a:endParaRPr lang="en-US" dirty="0"/>
          </a:p>
          <a:p>
            <a:endParaRPr lang="en-US" dirty="0"/>
          </a:p>
        </p:txBody>
      </p:sp>
    </p:spTree>
    <p:extLst>
      <p:ext uri="{BB962C8B-B14F-4D97-AF65-F5344CB8AC3E}">
        <p14:creationId xmlns:p14="http://schemas.microsoft.com/office/powerpoint/2010/main" val="3794390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7775-8B3C-4D81-9ED6-C45391EFC23E}"/>
              </a:ext>
            </a:extLst>
          </p:cNvPr>
          <p:cNvSpPr>
            <a:spLocks noGrp="1"/>
          </p:cNvSpPr>
          <p:nvPr>
            <p:ph type="title"/>
          </p:nvPr>
        </p:nvSpPr>
        <p:spPr>
          <a:xfrm>
            <a:off x="736599" y="680720"/>
            <a:ext cx="10885130" cy="1030288"/>
          </a:xfrm>
        </p:spPr>
        <p:txBody>
          <a:bodyPr anchor="ctr">
            <a:normAutofit/>
          </a:bodyPr>
          <a:lstStyle/>
          <a:p>
            <a:r>
              <a:rPr lang="en-US" dirty="0"/>
              <a:t>First Contact Survey</a:t>
            </a:r>
          </a:p>
        </p:txBody>
      </p:sp>
      <p:sp>
        <p:nvSpPr>
          <p:cNvPr id="3" name="Content Placeholder 2">
            <a:extLst>
              <a:ext uri="{FF2B5EF4-FFF2-40B4-BE49-F238E27FC236}">
                <a16:creationId xmlns:a16="http://schemas.microsoft.com/office/drawing/2014/main" id="{08424A8E-0E38-4594-AD43-B430C6A6652B}"/>
              </a:ext>
            </a:extLst>
          </p:cNvPr>
          <p:cNvSpPr>
            <a:spLocks noGrp="1"/>
          </p:cNvSpPr>
          <p:nvPr>
            <p:ph sz="half" idx="1"/>
          </p:nvPr>
        </p:nvSpPr>
        <p:spPr>
          <a:xfrm>
            <a:off x="626091" y="1711008"/>
            <a:ext cx="5279923" cy="4016058"/>
          </a:xfrm>
        </p:spPr>
        <p:txBody>
          <a:bodyPr>
            <a:normAutofit/>
          </a:bodyPr>
          <a:lstStyle/>
          <a:p>
            <a:r>
              <a:rPr lang="en-US" sz="2200" dirty="0"/>
              <a:t>Completed for each student every school year</a:t>
            </a:r>
          </a:p>
          <a:p>
            <a:r>
              <a:rPr lang="en-US" sz="2200" dirty="0"/>
              <a:t>Includes questions about a student’s communication, academic, and attention skills</a:t>
            </a:r>
          </a:p>
          <a:p>
            <a:r>
              <a:rPr lang="en-US" sz="2200" dirty="0"/>
              <a:t>Used to determine the linkage level for the student’s first testlet in each subject</a:t>
            </a:r>
          </a:p>
          <a:p>
            <a:r>
              <a:rPr lang="en-US" sz="2200" dirty="0"/>
              <a:t>Reviewed, revised, and resubmitted each year</a:t>
            </a:r>
          </a:p>
          <a:p>
            <a:endParaRPr lang="en-US" sz="2200" dirty="0"/>
          </a:p>
        </p:txBody>
      </p:sp>
      <p:pic>
        <p:nvPicPr>
          <p:cNvPr id="5" name="Content Placeholder 4" descr="a screenshot of the student record screen in Educator Portal. a large arrow shows the First Contact Survey link.">
            <a:extLst>
              <a:ext uri="{FF2B5EF4-FFF2-40B4-BE49-F238E27FC236}">
                <a16:creationId xmlns:a16="http://schemas.microsoft.com/office/drawing/2014/main" id="{09091AE9-70DB-0E10-BAA5-8BAC40B0987F}"/>
              </a:ext>
            </a:extLst>
          </p:cNvPr>
          <p:cNvPicPr>
            <a:picLocks noGrp="1" noChangeAspect="1"/>
          </p:cNvPicPr>
          <p:nvPr>
            <p:ph sz="half" idx="2"/>
          </p:nvPr>
        </p:nvPicPr>
        <p:blipFill>
          <a:blip r:embed="rId3"/>
          <a:srcRect l="5537" r="20840" b="1"/>
          <a:stretch>
            <a:fillRect/>
          </a:stretch>
        </p:blipFill>
        <p:spPr>
          <a:xfrm>
            <a:off x="6016522" y="1420971"/>
            <a:ext cx="5279923" cy="4016058"/>
          </a:xfrm>
          <a:prstGeom prst="rect">
            <a:avLst/>
          </a:prstGeom>
          <a:noFill/>
        </p:spPr>
      </p:pic>
      <p:sp>
        <p:nvSpPr>
          <p:cNvPr id="24" name="Slide Number Placeholder 4">
            <a:extLst>
              <a:ext uri="{FF2B5EF4-FFF2-40B4-BE49-F238E27FC236}">
                <a16:creationId xmlns:a16="http://schemas.microsoft.com/office/drawing/2014/main" id="{62D1DDF3-42D2-9422-7476-E6A7A06F7FFF}"/>
              </a:ext>
            </a:extLst>
          </p:cNvPr>
          <p:cNvSpPr>
            <a:spLocks noGrp="1"/>
          </p:cNvSpPr>
          <p:nvPr>
            <p:ph type="sldNum" sz="quarter" idx="12"/>
          </p:nvPr>
        </p:nvSpPr>
        <p:spPr>
          <a:xfrm>
            <a:off x="386687" y="6356350"/>
            <a:ext cx="478809" cy="365125"/>
          </a:xfrm>
        </p:spPr>
        <p:txBody>
          <a:bodyPr/>
          <a:lstStyle/>
          <a:p>
            <a:pPr>
              <a:spcAft>
                <a:spcPts val="600"/>
              </a:spcAft>
            </a:pPr>
            <a:fld id="{A4EB6226-725C-4143-B24A-A9EFA37342F2}" type="slidenum">
              <a:rPr lang="en-US" smtClean="0"/>
              <a:pPr>
                <a:spcAft>
                  <a:spcPts val="600"/>
                </a:spcAft>
              </a:pPr>
              <a:t>29</a:t>
            </a:fld>
            <a:endParaRPr lang="en-US"/>
          </a:p>
        </p:txBody>
      </p:sp>
    </p:spTree>
    <p:extLst>
      <p:ext uri="{BB962C8B-B14F-4D97-AF65-F5344CB8AC3E}">
        <p14:creationId xmlns:p14="http://schemas.microsoft.com/office/powerpoint/2010/main" val="4082235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E925-68F3-4B4F-8DC5-587D191AB337}"/>
              </a:ext>
            </a:extLst>
          </p:cNvPr>
          <p:cNvSpPr>
            <a:spLocks noGrp="1"/>
          </p:cNvSpPr>
          <p:nvPr>
            <p:ph type="title"/>
          </p:nvPr>
        </p:nvSpPr>
        <p:spPr>
          <a:xfrm>
            <a:off x="736599" y="680720"/>
            <a:ext cx="10885130" cy="1030288"/>
          </a:xfrm>
        </p:spPr>
        <p:txBody>
          <a:bodyPr anchor="ctr">
            <a:normAutofit/>
          </a:bodyPr>
          <a:lstStyle/>
          <a:p>
            <a:r>
              <a:rPr lang="en-US" dirty="0"/>
              <a:t>Spring 2026 DLM Assessment Window</a:t>
            </a:r>
          </a:p>
        </p:txBody>
      </p:sp>
      <p:sp>
        <p:nvSpPr>
          <p:cNvPr id="3" name="Content Placeholder 2">
            <a:extLst>
              <a:ext uri="{FF2B5EF4-FFF2-40B4-BE49-F238E27FC236}">
                <a16:creationId xmlns:a16="http://schemas.microsoft.com/office/drawing/2014/main" id="{62C8A6B8-A720-4069-88E4-E0D8E1B5BDB3}"/>
              </a:ext>
            </a:extLst>
          </p:cNvPr>
          <p:cNvSpPr>
            <a:spLocks noGrp="1"/>
          </p:cNvSpPr>
          <p:nvPr>
            <p:ph sz="half" idx="1"/>
          </p:nvPr>
        </p:nvSpPr>
        <p:spPr>
          <a:xfrm>
            <a:off x="736599" y="1846262"/>
            <a:ext cx="5279923" cy="4016058"/>
          </a:xfrm>
        </p:spPr>
        <p:txBody>
          <a:bodyPr>
            <a:normAutofit/>
          </a:bodyPr>
          <a:lstStyle/>
          <a:p>
            <a:pPr marL="0" indent="0">
              <a:buNone/>
            </a:pPr>
            <a:r>
              <a:rPr lang="en-US"/>
              <a:t>Required spring window</a:t>
            </a:r>
            <a:r>
              <a:rPr lang="en-US" dirty="0"/>
              <a:t>: </a:t>
            </a:r>
          </a:p>
          <a:p>
            <a:pPr marL="0" indent="0">
              <a:buNone/>
            </a:pPr>
            <a:r>
              <a:rPr lang="en-US" b="1"/>
              <a:t>March 9, 2026 – April 24, 2026</a:t>
            </a:r>
          </a:p>
          <a:p>
            <a:pPr marL="0" indent="0">
              <a:buNone/>
            </a:pPr>
            <a:endParaRPr lang="en-US" b="1"/>
          </a:p>
          <a:p>
            <a:pPr marL="0" indent="0">
              <a:buNone/>
            </a:pPr>
            <a:r>
              <a:rPr lang="en-US" dirty="0"/>
              <a:t>Eligible science students in grades 5, 8, and high school biology.</a:t>
            </a:r>
          </a:p>
          <a:p>
            <a:endParaRPr lang="en-US" dirty="0"/>
          </a:p>
        </p:txBody>
      </p:sp>
      <p:pic>
        <p:nvPicPr>
          <p:cNvPr id="10" name="Content Placeholder 9">
            <a:extLst>
              <a:ext uri="{FF2B5EF4-FFF2-40B4-BE49-F238E27FC236}">
                <a16:creationId xmlns:a16="http://schemas.microsoft.com/office/drawing/2014/main" id="{E11E07F5-80AD-667E-9D5D-A97CDA1F39BE}"/>
              </a:ext>
              <a:ext uri="{C183D7F6-B498-43B3-948B-1728B52AA6E4}">
                <adec:decorative xmlns:adec="http://schemas.microsoft.com/office/drawing/2017/decorative" val="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r="-3" b="-3"/>
          <a:stretch>
            <a:fillRect/>
          </a:stretch>
        </p:blipFill>
        <p:spPr>
          <a:xfrm>
            <a:off x="6341806" y="1846262"/>
            <a:ext cx="5279923" cy="4016058"/>
          </a:xfrm>
          <a:noFill/>
        </p:spPr>
      </p:pic>
      <p:sp>
        <p:nvSpPr>
          <p:cNvPr id="15" name="Slide Number Placeholder 4">
            <a:extLst>
              <a:ext uri="{FF2B5EF4-FFF2-40B4-BE49-F238E27FC236}">
                <a16:creationId xmlns:a16="http://schemas.microsoft.com/office/drawing/2014/main" id="{5FE3717D-118F-66AB-DF1C-DFAE737F93C6}"/>
              </a:ext>
            </a:extLst>
          </p:cNvPr>
          <p:cNvSpPr>
            <a:spLocks noGrp="1"/>
          </p:cNvSpPr>
          <p:nvPr>
            <p:ph type="sldNum" sz="quarter" idx="12"/>
          </p:nvPr>
        </p:nvSpPr>
        <p:spPr>
          <a:xfrm>
            <a:off x="386687" y="6356350"/>
            <a:ext cx="478809" cy="365125"/>
          </a:xfrm>
        </p:spPr>
        <p:txBody>
          <a:bodyPr/>
          <a:lstStyle/>
          <a:p>
            <a:pPr>
              <a:spcAft>
                <a:spcPts val="600"/>
              </a:spcAft>
            </a:pPr>
            <a:fld id="{A4EB6226-725C-4143-B24A-A9EFA37342F2}" type="slidenum">
              <a:rPr lang="en-US" smtClean="0"/>
              <a:pPr>
                <a:spcAft>
                  <a:spcPts val="600"/>
                </a:spcAft>
              </a:pPr>
              <a:t>3</a:t>
            </a:fld>
            <a:endParaRPr lang="en-US"/>
          </a:p>
        </p:txBody>
      </p:sp>
    </p:spTree>
    <p:extLst>
      <p:ext uri="{BB962C8B-B14F-4D97-AF65-F5344CB8AC3E}">
        <p14:creationId xmlns:p14="http://schemas.microsoft.com/office/powerpoint/2010/main" val="1823065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1001-85FE-40F7-88FF-3EA4FB8E7525}"/>
              </a:ext>
            </a:extLst>
          </p:cNvPr>
          <p:cNvSpPr>
            <a:spLocks noGrp="1"/>
          </p:cNvSpPr>
          <p:nvPr>
            <p:ph type="title"/>
          </p:nvPr>
        </p:nvSpPr>
        <p:spPr/>
        <p:txBody>
          <a:bodyPr>
            <a:normAutofit/>
          </a:bodyPr>
          <a:lstStyle/>
          <a:p>
            <a:r>
              <a:rPr lang="en-US" dirty="0"/>
              <a:t>Personal Needs and Preferences (PNP) Profile</a:t>
            </a:r>
          </a:p>
        </p:txBody>
      </p:sp>
      <p:sp>
        <p:nvSpPr>
          <p:cNvPr id="3" name="Content Placeholder 2">
            <a:extLst>
              <a:ext uri="{FF2B5EF4-FFF2-40B4-BE49-F238E27FC236}">
                <a16:creationId xmlns:a16="http://schemas.microsoft.com/office/drawing/2014/main" id="{8540E820-88A4-4FA4-98A8-B75F50E1611B}"/>
              </a:ext>
            </a:extLst>
          </p:cNvPr>
          <p:cNvSpPr>
            <a:spLocks noGrp="1"/>
          </p:cNvSpPr>
          <p:nvPr>
            <p:ph idx="1"/>
          </p:nvPr>
        </p:nvSpPr>
        <p:spPr>
          <a:xfrm>
            <a:off x="877441" y="1514723"/>
            <a:ext cx="10044417" cy="5073365"/>
          </a:xfrm>
        </p:spPr>
        <p:txBody>
          <a:bodyPr>
            <a:noAutofit/>
          </a:bodyPr>
          <a:lstStyle/>
          <a:p>
            <a:r>
              <a:rPr lang="en-US" dirty="0"/>
              <a:t>The PNP lists a variety of accessibility supports available to the student.</a:t>
            </a:r>
          </a:p>
          <a:p>
            <a:r>
              <a:rPr lang="en-US" dirty="0"/>
              <a:t>Only select the supports a student needs and uses regularly during instruction.</a:t>
            </a:r>
          </a:p>
          <a:p>
            <a:r>
              <a:rPr lang="en-US" dirty="0"/>
              <a:t>Guidelines at the state level are provided to assist IEP teams when making decisions about accessibility supports.</a:t>
            </a:r>
          </a:p>
          <a:p>
            <a:r>
              <a:rPr lang="en-US" dirty="0"/>
              <a:t>Test administrators may adjust the PNP Profile selections between testlets.</a:t>
            </a:r>
          </a:p>
          <a:p>
            <a:endParaRPr lang="en-US" sz="2900" dirty="0"/>
          </a:p>
        </p:txBody>
      </p:sp>
    </p:spTree>
    <p:extLst>
      <p:ext uri="{BB962C8B-B14F-4D97-AF65-F5344CB8AC3E}">
        <p14:creationId xmlns:p14="http://schemas.microsoft.com/office/powerpoint/2010/main" val="3137024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440E7-2AA9-4D9C-AD7B-6B92519F64D5}"/>
              </a:ext>
            </a:extLst>
          </p:cNvPr>
          <p:cNvSpPr>
            <a:spLocks noGrp="1"/>
          </p:cNvSpPr>
          <p:nvPr>
            <p:ph type="title"/>
          </p:nvPr>
        </p:nvSpPr>
        <p:spPr/>
        <p:txBody>
          <a:bodyPr/>
          <a:lstStyle/>
          <a:p>
            <a:r>
              <a:rPr lang="en-US" dirty="0"/>
              <a:t>PNP Profile Help</a:t>
            </a:r>
          </a:p>
        </p:txBody>
      </p:sp>
      <p:sp>
        <p:nvSpPr>
          <p:cNvPr id="3" name="Content Placeholder 2">
            <a:extLst>
              <a:ext uri="{FF2B5EF4-FFF2-40B4-BE49-F238E27FC236}">
                <a16:creationId xmlns:a16="http://schemas.microsoft.com/office/drawing/2014/main" id="{A37A50C3-957E-469F-AE6D-F4CF91B87E94}"/>
              </a:ext>
            </a:extLst>
          </p:cNvPr>
          <p:cNvSpPr>
            <a:spLocks noGrp="1"/>
          </p:cNvSpPr>
          <p:nvPr>
            <p:ph idx="1"/>
          </p:nvPr>
        </p:nvSpPr>
        <p:spPr/>
        <p:txBody>
          <a:bodyPr/>
          <a:lstStyle/>
          <a:p>
            <a:r>
              <a:rPr lang="en-US" sz="3200" dirty="0"/>
              <a:t>The test coordinator can provide further IEP guidance if needed.</a:t>
            </a:r>
          </a:p>
          <a:p>
            <a:endParaRPr lang="en-US" dirty="0"/>
          </a:p>
        </p:txBody>
      </p:sp>
    </p:spTree>
    <p:extLst>
      <p:ext uri="{BB962C8B-B14F-4D97-AF65-F5344CB8AC3E}">
        <p14:creationId xmlns:p14="http://schemas.microsoft.com/office/powerpoint/2010/main" val="4017904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F36-4FAF-45C2-9BDB-A57A39487671}"/>
              </a:ext>
            </a:extLst>
          </p:cNvPr>
          <p:cNvSpPr>
            <a:spLocks noGrp="1"/>
          </p:cNvSpPr>
          <p:nvPr>
            <p:ph type="title"/>
          </p:nvPr>
        </p:nvSpPr>
        <p:spPr>
          <a:xfrm>
            <a:off x="755120" y="418641"/>
            <a:ext cx="10972800" cy="1143000"/>
          </a:xfrm>
        </p:spPr>
        <p:txBody>
          <a:bodyPr>
            <a:normAutofit fontScale="90000"/>
          </a:bodyPr>
          <a:lstStyle/>
          <a:p>
            <a:r>
              <a:rPr lang="en-US" dirty="0"/>
              <a:t>DLM Testing Readiness and Data Management Checklist</a:t>
            </a:r>
          </a:p>
        </p:txBody>
      </p:sp>
      <p:sp>
        <p:nvSpPr>
          <p:cNvPr id="3" name="Content Placeholder 2">
            <a:extLst>
              <a:ext uri="{FF2B5EF4-FFF2-40B4-BE49-F238E27FC236}">
                <a16:creationId xmlns:a16="http://schemas.microsoft.com/office/drawing/2014/main" id="{984538C3-E1ED-4F2D-BA97-2E2931BC42D3}"/>
              </a:ext>
            </a:extLst>
          </p:cNvPr>
          <p:cNvSpPr>
            <a:spLocks noGrp="1"/>
          </p:cNvSpPr>
          <p:nvPr>
            <p:ph idx="1"/>
          </p:nvPr>
        </p:nvSpPr>
        <p:spPr>
          <a:xfrm>
            <a:off x="981867" y="1474490"/>
            <a:ext cx="10228265" cy="4525963"/>
          </a:xfrm>
        </p:spPr>
        <p:txBody>
          <a:bodyPr>
            <a:normAutofit/>
          </a:bodyPr>
          <a:lstStyle/>
          <a:p>
            <a:pPr marL="514350" indent="-514350">
              <a:buFont typeface="+mj-lt"/>
              <a:buAutoNum type="arabicPeriod"/>
            </a:pPr>
            <a:r>
              <a:rPr lang="en-US" sz="2400" dirty="0"/>
              <a:t>Activate your Educator Portal account or login if you are an existing user.</a:t>
            </a:r>
          </a:p>
          <a:p>
            <a:pPr marL="514350" indent="-514350">
              <a:buFont typeface="+mj-lt"/>
              <a:buAutoNum type="arabicPeriod"/>
            </a:pPr>
            <a:r>
              <a:rPr lang="en-US" sz="2400" dirty="0"/>
              <a:t>Complete the Required Test Administrator Training.</a:t>
            </a:r>
          </a:p>
          <a:p>
            <a:pPr marL="514350" indent="-514350">
              <a:buFont typeface="+mj-lt"/>
              <a:buAutoNum type="arabicPeriod"/>
            </a:pPr>
            <a:r>
              <a:rPr lang="en-US" sz="2400" dirty="0"/>
              <a:t>Verify that you see all your students in Educator Portal.</a:t>
            </a:r>
          </a:p>
          <a:p>
            <a:pPr marL="514350" indent="-514350">
              <a:buFont typeface="+mj-lt"/>
              <a:buAutoNum type="arabicPeriod"/>
            </a:pPr>
            <a:r>
              <a:rPr lang="en-US" sz="2400" dirty="0"/>
              <a:t>Complete the First Contact Survey and if applicable the Personal Needs and Preferences Profile for each of your students.</a:t>
            </a:r>
          </a:p>
          <a:p>
            <a:pPr marL="514350" indent="-514350">
              <a:buFont typeface="+mj-lt"/>
              <a:buAutoNum type="arabicPeriod"/>
            </a:pPr>
            <a:r>
              <a:rPr lang="en-US" sz="2400" dirty="0"/>
              <a:t>Verify that Student Portal is installed on any testing devices used for DLM.</a:t>
            </a:r>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endParaRPr lang="en-US" sz="2400" dirty="0"/>
          </a:p>
        </p:txBody>
      </p:sp>
    </p:spTree>
    <p:extLst>
      <p:ext uri="{BB962C8B-B14F-4D97-AF65-F5344CB8AC3E}">
        <p14:creationId xmlns:p14="http://schemas.microsoft.com/office/powerpoint/2010/main" val="708345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59782-0A3D-4F48-8F02-C729C27DDE65}"/>
              </a:ext>
            </a:extLst>
          </p:cNvPr>
          <p:cNvSpPr>
            <a:spLocks noGrp="1"/>
          </p:cNvSpPr>
          <p:nvPr>
            <p:ph type="title"/>
          </p:nvPr>
        </p:nvSpPr>
        <p:spPr/>
        <p:txBody>
          <a:bodyPr/>
          <a:lstStyle/>
          <a:p>
            <a:r>
              <a:rPr lang="en-US" dirty="0"/>
              <a:t>Managing Data Verification and Revisions</a:t>
            </a:r>
          </a:p>
        </p:txBody>
      </p:sp>
      <p:sp>
        <p:nvSpPr>
          <p:cNvPr id="3" name="Content Placeholder 2">
            <a:extLst>
              <a:ext uri="{FF2B5EF4-FFF2-40B4-BE49-F238E27FC236}">
                <a16:creationId xmlns:a16="http://schemas.microsoft.com/office/drawing/2014/main" id="{8DF11C63-2EBC-41FF-B61E-3922635CBD0B}"/>
              </a:ext>
            </a:extLst>
          </p:cNvPr>
          <p:cNvSpPr>
            <a:spLocks noGrp="1"/>
          </p:cNvSpPr>
          <p:nvPr>
            <p:ph idx="1"/>
          </p:nvPr>
        </p:nvSpPr>
        <p:spPr/>
        <p:txBody>
          <a:bodyPr/>
          <a:lstStyle/>
          <a:p>
            <a:r>
              <a:rPr lang="en-US" sz="3200" dirty="0">
                <a:latin typeface="Trebuchet MS" panose="020B0603020202020204" pitchFamily="34" charset="0"/>
              </a:rPr>
              <a:t>Data cleanup means asking the following questions:</a:t>
            </a:r>
          </a:p>
          <a:p>
            <a:pPr lvl="1"/>
            <a:r>
              <a:rPr lang="en-US" dirty="0">
                <a:latin typeface="Trebuchet MS" panose="020B0603020202020204" pitchFamily="34" charset="0"/>
              </a:rPr>
              <a:t>Are any students rostered to me who should not be taking the DLM alternate assessment?</a:t>
            </a:r>
          </a:p>
          <a:p>
            <a:pPr lvl="1"/>
            <a:r>
              <a:rPr lang="en-US" dirty="0">
                <a:latin typeface="Trebuchet MS" panose="020B0603020202020204" pitchFamily="34" charset="0"/>
              </a:rPr>
              <a:t>Are there any students not rostered to me who will be taking the DLM alternate assessment?</a:t>
            </a:r>
          </a:p>
          <a:p>
            <a:r>
              <a:rPr lang="en-US" dirty="0">
                <a:latin typeface="Trebuchet MS" panose="020B0603020202020204" pitchFamily="34" charset="0"/>
              </a:rPr>
              <a:t>Contact your test coordinator for assistance with adding, editing, or removing student data</a:t>
            </a:r>
          </a:p>
          <a:p>
            <a:endParaRPr lang="en-US" sz="3200" dirty="0">
              <a:latin typeface="Trebuchet MS" panose="020B0603020202020204" pitchFamily="34" charset="0"/>
            </a:endParaRPr>
          </a:p>
          <a:p>
            <a:endParaRPr lang="en-US" dirty="0"/>
          </a:p>
        </p:txBody>
      </p:sp>
    </p:spTree>
    <p:extLst>
      <p:ext uri="{BB962C8B-B14F-4D97-AF65-F5344CB8AC3E}">
        <p14:creationId xmlns:p14="http://schemas.microsoft.com/office/powerpoint/2010/main" val="3722357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FBB73-6705-A84F-97D8-BD91EA7A949F}"/>
              </a:ext>
            </a:extLst>
          </p:cNvPr>
          <p:cNvSpPr>
            <a:spLocks noGrp="1"/>
          </p:cNvSpPr>
          <p:nvPr>
            <p:ph type="title"/>
          </p:nvPr>
        </p:nvSpPr>
        <p:spPr/>
        <p:txBody>
          <a:bodyPr/>
          <a:lstStyle/>
          <a:p>
            <a:r>
              <a:rPr lang="en-US" dirty="0"/>
              <a:t>Administration of DLM Science Testlets</a:t>
            </a:r>
          </a:p>
        </p:txBody>
      </p:sp>
    </p:spTree>
    <p:extLst>
      <p:ext uri="{BB962C8B-B14F-4D97-AF65-F5344CB8AC3E}">
        <p14:creationId xmlns:p14="http://schemas.microsoft.com/office/powerpoint/2010/main" val="3226436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43FA2-0094-4F8E-B2CA-8E7C13FFB3B1}"/>
              </a:ext>
            </a:extLst>
          </p:cNvPr>
          <p:cNvSpPr>
            <a:spLocks noGrp="1"/>
          </p:cNvSpPr>
          <p:nvPr>
            <p:ph type="title"/>
          </p:nvPr>
        </p:nvSpPr>
        <p:spPr/>
        <p:txBody>
          <a:bodyPr>
            <a:normAutofit fontScale="90000"/>
          </a:bodyPr>
          <a:lstStyle/>
          <a:p>
            <a:r>
              <a:rPr lang="en-US" dirty="0"/>
              <a:t>Time Commitment for the Administration of DLM Science Testlets</a:t>
            </a:r>
          </a:p>
        </p:txBody>
      </p:sp>
      <p:sp>
        <p:nvSpPr>
          <p:cNvPr id="3" name="Content Placeholder 2">
            <a:extLst>
              <a:ext uri="{FF2B5EF4-FFF2-40B4-BE49-F238E27FC236}">
                <a16:creationId xmlns:a16="http://schemas.microsoft.com/office/drawing/2014/main" id="{80FA8FB0-A965-4A26-BF88-73BF3F1B9B94}"/>
              </a:ext>
            </a:extLst>
          </p:cNvPr>
          <p:cNvSpPr>
            <a:spLocks noGrp="1"/>
          </p:cNvSpPr>
          <p:nvPr>
            <p:ph idx="1"/>
          </p:nvPr>
        </p:nvSpPr>
        <p:spPr/>
        <p:txBody>
          <a:bodyPr/>
          <a:lstStyle/>
          <a:p>
            <a:r>
              <a:rPr lang="en-US" sz="3200" dirty="0"/>
              <a:t>9 -10 testlets per student</a:t>
            </a:r>
          </a:p>
          <a:p>
            <a:pPr lvl="1"/>
            <a:r>
              <a:rPr lang="en-US" sz="2400" dirty="0"/>
              <a:t>Each testlet assesses ONE of the Currently Tested Essential Elements for Science</a:t>
            </a:r>
          </a:p>
          <a:p>
            <a:r>
              <a:rPr lang="en-US" dirty="0"/>
              <a:t>3 – 5 multiple-choice items per testlet</a:t>
            </a:r>
          </a:p>
          <a:p>
            <a:pPr lvl="1"/>
            <a:r>
              <a:rPr lang="en-US" sz="2400" dirty="0"/>
              <a:t>Each testlet begins with an engagement activity</a:t>
            </a:r>
          </a:p>
          <a:p>
            <a:r>
              <a:rPr lang="en-US" sz="3200" dirty="0"/>
              <a:t>5 – 15 minutes per testlet</a:t>
            </a:r>
          </a:p>
          <a:p>
            <a:pPr lvl="1"/>
            <a:r>
              <a:rPr lang="en-US" sz="2400" dirty="0"/>
              <a:t>The total administration time needed is approximately 45–135 minutes</a:t>
            </a:r>
          </a:p>
          <a:p>
            <a:endParaRPr lang="en-US" dirty="0"/>
          </a:p>
        </p:txBody>
      </p:sp>
    </p:spTree>
    <p:extLst>
      <p:ext uri="{BB962C8B-B14F-4D97-AF65-F5344CB8AC3E}">
        <p14:creationId xmlns:p14="http://schemas.microsoft.com/office/powerpoint/2010/main" val="1888523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D74C5-BE44-4398-858F-DBB1783E9CBE}"/>
              </a:ext>
            </a:extLst>
          </p:cNvPr>
          <p:cNvSpPr>
            <a:spLocks noGrp="1"/>
          </p:cNvSpPr>
          <p:nvPr>
            <p:ph type="title"/>
          </p:nvPr>
        </p:nvSpPr>
        <p:spPr/>
        <p:txBody>
          <a:bodyPr/>
          <a:lstStyle/>
          <a:p>
            <a:r>
              <a:rPr lang="en-US" dirty="0"/>
              <a:t>DLM Science Essential Elements</a:t>
            </a:r>
          </a:p>
        </p:txBody>
      </p:sp>
      <p:sp>
        <p:nvSpPr>
          <p:cNvPr id="3" name="Content Placeholder 2">
            <a:extLst>
              <a:ext uri="{FF2B5EF4-FFF2-40B4-BE49-F238E27FC236}">
                <a16:creationId xmlns:a16="http://schemas.microsoft.com/office/drawing/2014/main" id="{EB7A9DEE-C5A6-4BC7-A346-ECAF6A41C57A}"/>
              </a:ext>
            </a:extLst>
          </p:cNvPr>
          <p:cNvSpPr>
            <a:spLocks noGrp="1"/>
          </p:cNvSpPr>
          <p:nvPr>
            <p:ph idx="1"/>
          </p:nvPr>
        </p:nvSpPr>
        <p:spPr>
          <a:xfrm>
            <a:off x="1935062" y="1600201"/>
            <a:ext cx="9875020" cy="4525963"/>
          </a:xfrm>
        </p:spPr>
        <p:txBody>
          <a:bodyPr>
            <a:normAutofit/>
          </a:bodyPr>
          <a:lstStyle/>
          <a:p>
            <a:r>
              <a:rPr lang="en-US" dirty="0"/>
              <a:t>Science Essential Elements have three linkage levels:</a:t>
            </a:r>
          </a:p>
          <a:p>
            <a:pPr lvl="1"/>
            <a:r>
              <a:rPr lang="en-US" dirty="0"/>
              <a:t>Initial, Precursor, and Target</a:t>
            </a:r>
          </a:p>
          <a:p>
            <a:r>
              <a:rPr lang="en-US" sz="3200" dirty="0">
                <a:latin typeface="Trebuchet MS" panose="020B0603020202020204" pitchFamily="34" charset="0"/>
              </a:rPr>
              <a:t>DLM science testlets are written by linkage level</a:t>
            </a:r>
          </a:p>
          <a:p>
            <a:r>
              <a:rPr lang="en-US" dirty="0"/>
              <a:t>Each testlet assesses one Essential Element at one linkage level</a:t>
            </a:r>
          </a:p>
          <a:p>
            <a:endParaRPr lang="en-US" sz="3200" dirty="0">
              <a:latin typeface="Trebuchet MS" panose="020B0603020202020204" pitchFamily="34" charset="0"/>
            </a:endParaRPr>
          </a:p>
          <a:p>
            <a:endParaRPr lang="en-US" dirty="0"/>
          </a:p>
        </p:txBody>
      </p:sp>
    </p:spTree>
    <p:extLst>
      <p:ext uri="{BB962C8B-B14F-4D97-AF65-F5344CB8AC3E}">
        <p14:creationId xmlns:p14="http://schemas.microsoft.com/office/powerpoint/2010/main" val="3480771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155A-4EA6-49B5-8059-65A3A14A2553}"/>
              </a:ext>
            </a:extLst>
          </p:cNvPr>
          <p:cNvSpPr>
            <a:spLocks noGrp="1"/>
          </p:cNvSpPr>
          <p:nvPr>
            <p:ph type="title"/>
          </p:nvPr>
        </p:nvSpPr>
        <p:spPr/>
        <p:txBody>
          <a:bodyPr/>
          <a:lstStyle/>
          <a:p>
            <a:r>
              <a:rPr lang="en-US" dirty="0"/>
              <a:t>Engagement Activities for Science Testlets</a:t>
            </a:r>
          </a:p>
        </p:txBody>
      </p:sp>
      <p:sp>
        <p:nvSpPr>
          <p:cNvPr id="3" name="Content Placeholder 2">
            <a:extLst>
              <a:ext uri="{FF2B5EF4-FFF2-40B4-BE49-F238E27FC236}">
                <a16:creationId xmlns:a16="http://schemas.microsoft.com/office/drawing/2014/main" id="{F5CC4955-89B5-4069-919C-65834A3E1B92}"/>
              </a:ext>
            </a:extLst>
          </p:cNvPr>
          <p:cNvSpPr>
            <a:spLocks noGrp="1"/>
          </p:cNvSpPr>
          <p:nvPr>
            <p:ph idx="1"/>
          </p:nvPr>
        </p:nvSpPr>
        <p:spPr/>
        <p:txBody>
          <a:bodyPr/>
          <a:lstStyle/>
          <a:p>
            <a:r>
              <a:rPr lang="en-US" b="1" dirty="0"/>
              <a:t>Short setup: </a:t>
            </a:r>
            <a:r>
              <a:rPr lang="en-US" dirty="0"/>
              <a:t>Read once.</a:t>
            </a:r>
          </a:p>
          <a:p>
            <a:r>
              <a:rPr lang="en-US" b="1" dirty="0"/>
              <a:t>Longer story: </a:t>
            </a:r>
            <a:r>
              <a:rPr lang="en-US" dirty="0"/>
              <a:t>Read twice.</a:t>
            </a:r>
          </a:p>
          <a:p>
            <a:r>
              <a:rPr lang="en-US" b="1" dirty="0"/>
              <a:t>Short video: </a:t>
            </a:r>
            <a:r>
              <a:rPr lang="en-US" dirty="0"/>
              <a:t>Approximately 30 seconds.</a:t>
            </a:r>
          </a:p>
        </p:txBody>
      </p:sp>
    </p:spTree>
    <p:extLst>
      <p:ext uri="{BB962C8B-B14F-4D97-AF65-F5344CB8AC3E}">
        <p14:creationId xmlns:p14="http://schemas.microsoft.com/office/powerpoint/2010/main" val="1505909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DCBFE-9C9B-41E6-BB05-EDC381D86398}"/>
              </a:ext>
            </a:extLst>
          </p:cNvPr>
          <p:cNvSpPr>
            <a:spLocks noGrp="1"/>
          </p:cNvSpPr>
          <p:nvPr>
            <p:ph type="title"/>
          </p:nvPr>
        </p:nvSpPr>
        <p:spPr/>
        <p:txBody>
          <a:bodyPr/>
          <a:lstStyle/>
          <a:p>
            <a:r>
              <a:rPr lang="en-US" dirty="0"/>
              <a:t>Purpose of Engagement Activities</a:t>
            </a:r>
          </a:p>
        </p:txBody>
      </p:sp>
      <p:sp>
        <p:nvSpPr>
          <p:cNvPr id="3" name="Content Placeholder 2">
            <a:extLst>
              <a:ext uri="{FF2B5EF4-FFF2-40B4-BE49-F238E27FC236}">
                <a16:creationId xmlns:a16="http://schemas.microsoft.com/office/drawing/2014/main" id="{6C9E590F-142D-43A8-9DB1-93D0F7FA4F15}"/>
              </a:ext>
            </a:extLst>
          </p:cNvPr>
          <p:cNvSpPr>
            <a:spLocks noGrp="1"/>
          </p:cNvSpPr>
          <p:nvPr>
            <p:ph idx="1"/>
          </p:nvPr>
        </p:nvSpPr>
        <p:spPr/>
        <p:txBody>
          <a:bodyPr/>
          <a:lstStyle/>
          <a:p>
            <a:r>
              <a:rPr lang="en-US" dirty="0"/>
              <a:t>Establish a context</a:t>
            </a:r>
          </a:p>
          <a:p>
            <a:r>
              <a:rPr lang="en-US" dirty="0"/>
              <a:t>Activate prior knowledge</a:t>
            </a:r>
          </a:p>
          <a:p>
            <a:r>
              <a:rPr lang="en-US" dirty="0"/>
              <a:t>Engage the student</a:t>
            </a:r>
          </a:p>
          <a:p>
            <a:endParaRPr lang="en-US" dirty="0"/>
          </a:p>
          <a:p>
            <a:endParaRPr lang="en-US" dirty="0"/>
          </a:p>
          <a:p>
            <a:endParaRPr lang="en-US" dirty="0"/>
          </a:p>
        </p:txBody>
      </p:sp>
    </p:spTree>
    <p:extLst>
      <p:ext uri="{BB962C8B-B14F-4D97-AF65-F5344CB8AC3E}">
        <p14:creationId xmlns:p14="http://schemas.microsoft.com/office/powerpoint/2010/main" val="1284294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C45B-2F88-45A9-A8FE-F0762FADC0A6}"/>
              </a:ext>
            </a:extLst>
          </p:cNvPr>
          <p:cNvSpPr>
            <a:spLocks noGrp="1"/>
          </p:cNvSpPr>
          <p:nvPr>
            <p:ph type="title"/>
          </p:nvPr>
        </p:nvSpPr>
        <p:spPr/>
        <p:txBody>
          <a:bodyPr/>
          <a:lstStyle/>
          <a:p>
            <a:r>
              <a:rPr lang="en-US" dirty="0"/>
              <a:t>Adaptive Testlets</a:t>
            </a:r>
          </a:p>
        </p:txBody>
      </p:sp>
      <p:sp>
        <p:nvSpPr>
          <p:cNvPr id="3" name="Content Placeholder 2">
            <a:extLst>
              <a:ext uri="{FF2B5EF4-FFF2-40B4-BE49-F238E27FC236}">
                <a16:creationId xmlns:a16="http://schemas.microsoft.com/office/drawing/2014/main" id="{C67829FE-0E0B-4C4A-8F4F-2FD80E4E85C2}"/>
              </a:ext>
            </a:extLst>
          </p:cNvPr>
          <p:cNvSpPr>
            <a:spLocks noGrp="1"/>
          </p:cNvSpPr>
          <p:nvPr>
            <p:ph idx="1"/>
          </p:nvPr>
        </p:nvSpPr>
        <p:spPr/>
        <p:txBody>
          <a:bodyPr/>
          <a:lstStyle/>
          <a:p>
            <a:r>
              <a:rPr lang="en-US" sz="3200" dirty="0"/>
              <a:t>First Contact Survey determines the linkage level of the first testlet</a:t>
            </a:r>
          </a:p>
          <a:p>
            <a:r>
              <a:rPr lang="en-US" sz="3200" dirty="0"/>
              <a:t>Subsequent testlets</a:t>
            </a:r>
          </a:p>
          <a:p>
            <a:pPr lvl="1"/>
            <a:r>
              <a:rPr lang="en-US" dirty="0"/>
              <a:t>system adapts the linkage level based on student performance</a:t>
            </a:r>
          </a:p>
          <a:p>
            <a:pPr lvl="1"/>
            <a:r>
              <a:rPr lang="en-US" dirty="0"/>
              <a:t>one level higher, one level lower, or the same level</a:t>
            </a:r>
          </a:p>
          <a:p>
            <a:pPr lvl="1"/>
            <a:r>
              <a:rPr lang="en-US" dirty="0"/>
              <a:t>testlets take up to 15 minutes to be generated</a:t>
            </a:r>
          </a:p>
          <a:p>
            <a:pPr lvl="1"/>
            <a:endParaRPr lang="en-US" dirty="0"/>
          </a:p>
          <a:p>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525441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51E87-34E3-0649-AB71-0D6D69B513AE}"/>
              </a:ext>
            </a:extLst>
          </p:cNvPr>
          <p:cNvSpPr>
            <a:spLocks noGrp="1"/>
          </p:cNvSpPr>
          <p:nvPr>
            <p:ph type="title"/>
          </p:nvPr>
        </p:nvSpPr>
        <p:spPr/>
        <p:txBody>
          <a:bodyPr/>
          <a:lstStyle/>
          <a:p>
            <a:r>
              <a:rPr lang="en-US" dirty="0"/>
              <a:t>Kite® Suite Updates</a:t>
            </a:r>
          </a:p>
        </p:txBody>
      </p:sp>
    </p:spTree>
    <p:extLst>
      <p:ext uri="{BB962C8B-B14F-4D97-AF65-F5344CB8AC3E}">
        <p14:creationId xmlns:p14="http://schemas.microsoft.com/office/powerpoint/2010/main" val="3827297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Testlets in Educator Portal</a:t>
            </a:r>
          </a:p>
        </p:txBody>
      </p:sp>
    </p:spTree>
    <p:extLst>
      <p:ext uri="{BB962C8B-B14F-4D97-AF65-F5344CB8AC3E}">
        <p14:creationId xmlns:p14="http://schemas.microsoft.com/office/powerpoint/2010/main" val="2969155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5E73FD-551E-4046-955B-5B429170EE88}"/>
              </a:ext>
            </a:extLst>
          </p:cNvPr>
          <p:cNvSpPr>
            <a:spLocks noGrp="1"/>
          </p:cNvSpPr>
          <p:nvPr>
            <p:ph type="title"/>
          </p:nvPr>
        </p:nvSpPr>
        <p:spPr/>
        <p:txBody>
          <a:bodyPr/>
          <a:lstStyle/>
          <a:p>
            <a:r>
              <a:rPr lang="en-US" dirty="0"/>
              <a:t>Educator Portal: Test Management</a:t>
            </a:r>
          </a:p>
        </p:txBody>
      </p:sp>
      <p:pic>
        <p:nvPicPr>
          <p:cNvPr id="8" name="Content Placeholder 7">
            <a:extLst>
              <a:ext uri="{FF2B5EF4-FFF2-40B4-BE49-F238E27FC236}">
                <a16:creationId xmlns:a16="http://schemas.microsoft.com/office/drawing/2014/main" id="{12C997EC-B872-45A6-86F3-E8A41EAD581C}"/>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80741" y="1619385"/>
            <a:ext cx="7363259" cy="3619229"/>
          </a:xfrm>
          <a:ln w="3175">
            <a:solidFill>
              <a:schemeClr val="tx1"/>
            </a:solidFill>
          </a:ln>
        </p:spPr>
      </p:pic>
    </p:spTree>
    <p:extLst>
      <p:ext uri="{BB962C8B-B14F-4D97-AF65-F5344CB8AC3E}">
        <p14:creationId xmlns:p14="http://schemas.microsoft.com/office/powerpoint/2010/main" val="2694002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0FA98-4E23-4550-84AE-ADE2ECFC17BE}"/>
              </a:ext>
            </a:extLst>
          </p:cNvPr>
          <p:cNvSpPr>
            <a:spLocks noGrp="1"/>
          </p:cNvSpPr>
          <p:nvPr>
            <p:ph type="title"/>
          </p:nvPr>
        </p:nvSpPr>
        <p:spPr>
          <a:xfrm>
            <a:off x="736598" y="795337"/>
            <a:ext cx="10855633" cy="1030288"/>
          </a:xfrm>
        </p:spPr>
        <p:txBody>
          <a:bodyPr>
            <a:normAutofit fontScale="90000"/>
          </a:bodyPr>
          <a:lstStyle/>
          <a:p>
            <a:r>
              <a:rPr lang="en-US" sz="4400" dirty="0"/>
              <a:t>Test Management During the Spring Assessment Window</a:t>
            </a:r>
            <a:endParaRPr lang="en-US" dirty="0"/>
          </a:p>
        </p:txBody>
      </p:sp>
      <p:sp>
        <p:nvSpPr>
          <p:cNvPr id="3" name="Content Placeholder 2">
            <a:extLst>
              <a:ext uri="{FF2B5EF4-FFF2-40B4-BE49-F238E27FC236}">
                <a16:creationId xmlns:a16="http://schemas.microsoft.com/office/drawing/2014/main" id="{FBB84534-A652-46EC-AE64-30A6ACF9A0FE}"/>
              </a:ext>
            </a:extLst>
          </p:cNvPr>
          <p:cNvSpPr>
            <a:spLocks noGrp="1"/>
          </p:cNvSpPr>
          <p:nvPr>
            <p:ph idx="1"/>
          </p:nvPr>
        </p:nvSpPr>
        <p:spPr>
          <a:xfrm>
            <a:off x="668183" y="2101047"/>
            <a:ext cx="10855633" cy="4067175"/>
          </a:xfrm>
        </p:spPr>
        <p:txBody>
          <a:bodyPr>
            <a:normAutofit/>
          </a:bodyPr>
          <a:lstStyle/>
          <a:p>
            <a:r>
              <a:rPr lang="en-US" sz="3200" dirty="0">
                <a:latin typeface="Trebuchet MS" panose="020B0603020202020204" pitchFamily="34" charset="0"/>
              </a:rPr>
              <a:t>The Test Management tab is where test administrators will find:</a:t>
            </a:r>
          </a:p>
          <a:p>
            <a:pPr lvl="1"/>
            <a:r>
              <a:rPr lang="en-US" dirty="0">
                <a:latin typeface="Trebuchet MS" panose="020B0603020202020204" pitchFamily="34" charset="0"/>
              </a:rPr>
              <a:t>assigned science testlets</a:t>
            </a:r>
          </a:p>
          <a:p>
            <a:pPr lvl="1"/>
            <a:r>
              <a:rPr lang="en-US" dirty="0">
                <a:latin typeface="Trebuchet MS" panose="020B0603020202020204" pitchFamily="34" charset="0"/>
              </a:rPr>
              <a:t>test ticket information for rostered students</a:t>
            </a:r>
          </a:p>
          <a:p>
            <a:pPr lvl="1"/>
            <a:r>
              <a:rPr lang="en-US" dirty="0">
                <a:latin typeface="Trebuchet MS" panose="020B0603020202020204" pitchFamily="34" charset="0"/>
              </a:rPr>
              <a:t>TIPs for testlets that have been assigned to rostered students</a:t>
            </a:r>
          </a:p>
          <a:p>
            <a:pPr lvl="1"/>
            <a:r>
              <a:rPr lang="en-US" dirty="0">
                <a:latin typeface="Trebuchet MS" panose="020B0603020202020204" pitchFamily="34" charset="0"/>
              </a:rPr>
              <a:t>testlet administration completion status</a:t>
            </a:r>
          </a:p>
          <a:p>
            <a:endParaRPr lang="en-US" sz="3200" dirty="0">
              <a:latin typeface="Trebuchet MS" panose="020B0603020202020204" pitchFamily="34" charset="0"/>
            </a:endParaRPr>
          </a:p>
          <a:p>
            <a:endParaRPr lang="en-US" dirty="0"/>
          </a:p>
        </p:txBody>
      </p:sp>
    </p:spTree>
    <p:extLst>
      <p:ext uri="{BB962C8B-B14F-4D97-AF65-F5344CB8AC3E}">
        <p14:creationId xmlns:p14="http://schemas.microsoft.com/office/powerpoint/2010/main" val="17155853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F36-4FAF-45C2-9BDB-A57A39487671}"/>
              </a:ext>
            </a:extLst>
          </p:cNvPr>
          <p:cNvSpPr>
            <a:spLocks noGrp="1"/>
          </p:cNvSpPr>
          <p:nvPr>
            <p:ph type="title"/>
          </p:nvPr>
        </p:nvSpPr>
        <p:spPr>
          <a:xfrm>
            <a:off x="1036587" y="452677"/>
            <a:ext cx="10972800" cy="1143000"/>
          </a:xfrm>
        </p:spPr>
        <p:txBody>
          <a:bodyPr>
            <a:normAutofit/>
          </a:bodyPr>
          <a:lstStyle/>
          <a:p>
            <a:r>
              <a:rPr lang="en-US" dirty="0"/>
              <a:t>Test Ticket Information</a:t>
            </a:r>
          </a:p>
        </p:txBody>
      </p:sp>
      <p:sp>
        <p:nvSpPr>
          <p:cNvPr id="3" name="Content Placeholder 2">
            <a:extLst>
              <a:ext uri="{FF2B5EF4-FFF2-40B4-BE49-F238E27FC236}">
                <a16:creationId xmlns:a16="http://schemas.microsoft.com/office/drawing/2014/main" id="{984538C3-E1ED-4F2D-BA97-2E2931BC42D3}"/>
              </a:ext>
            </a:extLst>
          </p:cNvPr>
          <p:cNvSpPr>
            <a:spLocks noGrp="1"/>
          </p:cNvSpPr>
          <p:nvPr>
            <p:ph idx="1"/>
          </p:nvPr>
        </p:nvSpPr>
        <p:spPr>
          <a:xfrm>
            <a:off x="1036587" y="1595677"/>
            <a:ext cx="10044417" cy="4525963"/>
          </a:xfrm>
        </p:spPr>
        <p:txBody>
          <a:bodyPr>
            <a:normAutofit/>
          </a:bodyPr>
          <a:lstStyle/>
          <a:p>
            <a:r>
              <a:rPr lang="en-US" dirty="0"/>
              <a:t>A test ticket with student login information is needed for testlet administration in Student Portal.</a:t>
            </a:r>
          </a:p>
          <a:p>
            <a:r>
              <a:rPr lang="en-US" dirty="0"/>
              <a:t>Download multiple test tickets into one PDF by selecting multiple students. </a:t>
            </a:r>
          </a:p>
          <a:p>
            <a:r>
              <a:rPr lang="en-US" dirty="0"/>
              <a:t>If you are missing test tickets</a:t>
            </a:r>
          </a:p>
          <a:p>
            <a:pPr lvl="1"/>
            <a:r>
              <a:rPr lang="en-US" dirty="0"/>
              <a:t>Verify the student is rostered to you and has a completed First Contact Survey.</a:t>
            </a:r>
          </a:p>
          <a:p>
            <a:endParaRPr lang="en-US" dirty="0"/>
          </a:p>
          <a:p>
            <a:endParaRPr lang="en-US" dirty="0"/>
          </a:p>
        </p:txBody>
      </p:sp>
    </p:spTree>
    <p:extLst>
      <p:ext uri="{BB962C8B-B14F-4D97-AF65-F5344CB8AC3E}">
        <p14:creationId xmlns:p14="http://schemas.microsoft.com/office/powerpoint/2010/main" val="724752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67DC-6B5A-4450-8911-2D406951070F}"/>
              </a:ext>
            </a:extLst>
          </p:cNvPr>
          <p:cNvSpPr>
            <a:spLocks noGrp="1"/>
          </p:cNvSpPr>
          <p:nvPr>
            <p:ph type="title"/>
          </p:nvPr>
        </p:nvSpPr>
        <p:spPr>
          <a:xfrm>
            <a:off x="778293" y="490804"/>
            <a:ext cx="10972800" cy="1143000"/>
          </a:xfrm>
        </p:spPr>
        <p:txBody>
          <a:bodyPr>
            <a:normAutofit/>
          </a:bodyPr>
          <a:lstStyle/>
          <a:p>
            <a:r>
              <a:rPr lang="en-US" dirty="0"/>
              <a:t>Testlet Information Pages (TIPs)</a:t>
            </a:r>
          </a:p>
        </p:txBody>
      </p:sp>
      <p:sp>
        <p:nvSpPr>
          <p:cNvPr id="3" name="Content Placeholder 2">
            <a:extLst>
              <a:ext uri="{FF2B5EF4-FFF2-40B4-BE49-F238E27FC236}">
                <a16:creationId xmlns:a16="http://schemas.microsoft.com/office/drawing/2014/main" id="{3431C473-1B8D-42D6-B2DD-009682C58256}"/>
              </a:ext>
            </a:extLst>
          </p:cNvPr>
          <p:cNvSpPr>
            <a:spLocks noGrp="1"/>
          </p:cNvSpPr>
          <p:nvPr>
            <p:ph idx="1"/>
          </p:nvPr>
        </p:nvSpPr>
        <p:spPr>
          <a:xfrm>
            <a:off x="778293" y="1512065"/>
            <a:ext cx="10044417" cy="5317839"/>
          </a:xfrm>
        </p:spPr>
        <p:txBody>
          <a:bodyPr>
            <a:normAutofit/>
          </a:bodyPr>
          <a:lstStyle/>
          <a:p>
            <a:r>
              <a:rPr lang="en-US" sz="3500" dirty="0"/>
              <a:t>TIPs provide test administrators with information specific to each testlet including</a:t>
            </a:r>
          </a:p>
          <a:p>
            <a:pPr lvl="1"/>
            <a:r>
              <a:rPr lang="en-US" sz="3000" dirty="0"/>
              <a:t>if the testlet is computer-delivered or teacher-administered</a:t>
            </a:r>
          </a:p>
          <a:p>
            <a:pPr lvl="1"/>
            <a:r>
              <a:rPr lang="en-US" sz="3000" dirty="0"/>
              <a:t>materials needed and how they can be used</a:t>
            </a:r>
          </a:p>
          <a:p>
            <a:r>
              <a:rPr lang="en-US" sz="3400" dirty="0"/>
              <a:t>Test administrators must download TIPs</a:t>
            </a:r>
            <a:endParaRPr lang="en-US" dirty="0"/>
          </a:p>
          <a:p>
            <a:endParaRPr lang="en-US" dirty="0"/>
          </a:p>
        </p:txBody>
      </p:sp>
    </p:spTree>
    <p:extLst>
      <p:ext uri="{BB962C8B-B14F-4D97-AF65-F5344CB8AC3E}">
        <p14:creationId xmlns:p14="http://schemas.microsoft.com/office/powerpoint/2010/main" val="2536465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67DC-6B5A-4450-8911-2D406951070F}"/>
              </a:ext>
            </a:extLst>
          </p:cNvPr>
          <p:cNvSpPr>
            <a:spLocks noGrp="1"/>
          </p:cNvSpPr>
          <p:nvPr>
            <p:ph type="title"/>
          </p:nvPr>
        </p:nvSpPr>
        <p:spPr>
          <a:xfrm>
            <a:off x="1073791" y="662549"/>
            <a:ext cx="11118209" cy="1143000"/>
          </a:xfrm>
        </p:spPr>
        <p:txBody>
          <a:bodyPr>
            <a:normAutofit fontScale="90000"/>
          </a:bodyPr>
          <a:lstStyle/>
          <a:p>
            <a:r>
              <a:rPr lang="en-US" dirty="0"/>
              <a:t>Monitoring Student Progress During the Spring Assessment Window</a:t>
            </a:r>
          </a:p>
        </p:txBody>
      </p:sp>
      <p:sp>
        <p:nvSpPr>
          <p:cNvPr id="3" name="Content Placeholder 2">
            <a:extLst>
              <a:ext uri="{FF2B5EF4-FFF2-40B4-BE49-F238E27FC236}">
                <a16:creationId xmlns:a16="http://schemas.microsoft.com/office/drawing/2014/main" id="{3431C473-1B8D-42D6-B2DD-009682C58256}"/>
              </a:ext>
            </a:extLst>
          </p:cNvPr>
          <p:cNvSpPr>
            <a:spLocks noGrp="1"/>
          </p:cNvSpPr>
          <p:nvPr>
            <p:ph idx="1"/>
          </p:nvPr>
        </p:nvSpPr>
        <p:spPr>
          <a:xfrm>
            <a:off x="1073791" y="1944909"/>
            <a:ext cx="10044417" cy="4525963"/>
          </a:xfrm>
        </p:spPr>
        <p:txBody>
          <a:bodyPr>
            <a:normAutofit/>
          </a:bodyPr>
          <a:lstStyle/>
          <a:p>
            <a:pPr marL="0" indent="0">
              <a:buNone/>
            </a:pPr>
            <a:r>
              <a:rPr lang="en-US" sz="3200" dirty="0"/>
              <a:t>Testlet completion status can be monitored in three ways:</a:t>
            </a:r>
          </a:p>
          <a:p>
            <a:pPr marL="1066773" lvl="1" indent="-609585">
              <a:buFont typeface="+mj-lt"/>
              <a:buAutoNum type="arabicPeriod"/>
            </a:pPr>
            <a:r>
              <a:rPr lang="en-US" sz="2800" b="1" dirty="0"/>
              <a:t>Educator Portal: </a:t>
            </a:r>
            <a:r>
              <a:rPr lang="en-US" sz="2800" dirty="0"/>
              <a:t>Test Progress column on the Test Management screen</a:t>
            </a:r>
          </a:p>
          <a:p>
            <a:pPr marL="1066773" lvl="1" indent="-609585">
              <a:buFont typeface="+mj-lt"/>
              <a:buAutoNum type="arabicPeriod"/>
            </a:pPr>
            <a:r>
              <a:rPr lang="en-US" sz="2800" b="1" dirty="0"/>
              <a:t>Educator Portal: </a:t>
            </a:r>
            <a:r>
              <a:rPr lang="en-US" sz="2800" dirty="0"/>
              <a:t>DLM Test Administration Monitoring data extract on the Data Extracts tab</a:t>
            </a:r>
          </a:p>
          <a:p>
            <a:pPr marL="1066773" lvl="1" indent="-609585">
              <a:buFont typeface="+mj-lt"/>
              <a:buAutoNum type="arabicPeriod"/>
            </a:pPr>
            <a:r>
              <a:rPr lang="en-US" sz="2800" b="1" dirty="0"/>
              <a:t>Student Portal: </a:t>
            </a:r>
            <a:r>
              <a:rPr lang="en-US" sz="2800" dirty="0"/>
              <a:t>When the testlet is submitted</a:t>
            </a:r>
          </a:p>
        </p:txBody>
      </p:sp>
    </p:spTree>
    <p:extLst>
      <p:ext uri="{BB962C8B-B14F-4D97-AF65-F5344CB8AC3E}">
        <p14:creationId xmlns:p14="http://schemas.microsoft.com/office/powerpoint/2010/main" val="2681091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Data Extracts and reports</a:t>
            </a:r>
          </a:p>
        </p:txBody>
      </p:sp>
    </p:spTree>
    <p:extLst>
      <p:ext uri="{BB962C8B-B14F-4D97-AF65-F5344CB8AC3E}">
        <p14:creationId xmlns:p14="http://schemas.microsoft.com/office/powerpoint/2010/main" val="1598478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9A228-7F9F-121D-212F-039C15896B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25B277-3FBE-2226-439D-2EA8873819C5}"/>
              </a:ext>
            </a:extLst>
          </p:cNvPr>
          <p:cNvSpPr>
            <a:spLocks noGrp="1"/>
          </p:cNvSpPr>
          <p:nvPr>
            <p:ph type="title"/>
          </p:nvPr>
        </p:nvSpPr>
        <p:spPr/>
        <p:txBody>
          <a:bodyPr/>
          <a:lstStyle/>
          <a:p>
            <a:r>
              <a:rPr lang="en-US" dirty="0"/>
              <a:t>Extracts</a:t>
            </a:r>
          </a:p>
        </p:txBody>
      </p:sp>
      <p:sp>
        <p:nvSpPr>
          <p:cNvPr id="3" name="Content Placeholder 2">
            <a:extLst>
              <a:ext uri="{FF2B5EF4-FFF2-40B4-BE49-F238E27FC236}">
                <a16:creationId xmlns:a16="http://schemas.microsoft.com/office/drawing/2014/main" id="{3A199DAF-18DD-2147-76E9-EAAB4594D460}"/>
              </a:ext>
            </a:extLst>
          </p:cNvPr>
          <p:cNvSpPr>
            <a:spLocks noGrp="1"/>
          </p:cNvSpPr>
          <p:nvPr>
            <p:ph idx="1"/>
          </p:nvPr>
        </p:nvSpPr>
        <p:spPr/>
        <p:txBody>
          <a:bodyPr/>
          <a:lstStyle/>
          <a:p>
            <a:pPr lvl="0"/>
            <a:r>
              <a:rPr lang="en-US" dirty="0"/>
              <a:t>Use the </a:t>
            </a:r>
            <a:r>
              <a:rPr lang="en-US" b="1" dirty="0"/>
              <a:t>Student Roster and First Contact Survey Status extract </a:t>
            </a:r>
            <a:r>
              <a:rPr lang="en-US" dirty="0"/>
              <a:t>to monitor whether students are rostered correctly and First Contact Survey completion.</a:t>
            </a:r>
          </a:p>
          <a:p>
            <a:pPr lvl="0"/>
            <a:r>
              <a:rPr lang="en-US" dirty="0"/>
              <a:t>Use the </a:t>
            </a:r>
            <a:r>
              <a:rPr lang="en-US" b="1" dirty="0"/>
              <a:t>DLM Test Administration Monitoring extract </a:t>
            </a:r>
            <a:r>
              <a:rPr lang="en-US" dirty="0"/>
              <a:t>to monitor testing progress.</a:t>
            </a:r>
          </a:p>
        </p:txBody>
      </p:sp>
    </p:spTree>
    <p:extLst>
      <p:ext uri="{BB962C8B-B14F-4D97-AF65-F5344CB8AC3E}">
        <p14:creationId xmlns:p14="http://schemas.microsoft.com/office/powerpoint/2010/main" val="27192803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Important Reminders</a:t>
            </a:r>
          </a:p>
        </p:txBody>
      </p:sp>
    </p:spTree>
    <p:extLst>
      <p:ext uri="{BB962C8B-B14F-4D97-AF65-F5344CB8AC3E}">
        <p14:creationId xmlns:p14="http://schemas.microsoft.com/office/powerpoint/2010/main" val="1125291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C1C1-3718-4958-A867-E37354109BF8}"/>
              </a:ext>
            </a:extLst>
          </p:cNvPr>
          <p:cNvSpPr>
            <a:spLocks noGrp="1"/>
          </p:cNvSpPr>
          <p:nvPr>
            <p:ph type="title"/>
          </p:nvPr>
        </p:nvSpPr>
        <p:spPr/>
        <p:txBody>
          <a:bodyPr/>
          <a:lstStyle/>
          <a:p>
            <a:r>
              <a:rPr lang="en-US" dirty="0"/>
              <a:t>Protect Student Data Privacy</a:t>
            </a:r>
          </a:p>
        </p:txBody>
      </p:sp>
      <p:sp>
        <p:nvSpPr>
          <p:cNvPr id="3" name="Content Placeholder 2">
            <a:extLst>
              <a:ext uri="{FF2B5EF4-FFF2-40B4-BE49-F238E27FC236}">
                <a16:creationId xmlns:a16="http://schemas.microsoft.com/office/drawing/2014/main" id="{16F55A42-94D2-4B10-A460-982DACE9A389}"/>
              </a:ext>
            </a:extLst>
          </p:cNvPr>
          <p:cNvSpPr>
            <a:spLocks noGrp="1"/>
          </p:cNvSpPr>
          <p:nvPr>
            <p:ph idx="1"/>
          </p:nvPr>
        </p:nvSpPr>
        <p:spPr/>
        <p:txBody>
          <a:bodyPr/>
          <a:lstStyle/>
          <a:p>
            <a:r>
              <a:rPr lang="en-US" dirty="0"/>
              <a:t>Do not violate the Family Education Rights and Privacy Act (FERPA).</a:t>
            </a:r>
          </a:p>
          <a:p>
            <a:r>
              <a:rPr lang="en-US" dirty="0"/>
              <a:t>In emails and live chat, do not include student Personally Identifiable Information (PII).</a:t>
            </a:r>
          </a:p>
          <a:p>
            <a:r>
              <a:rPr lang="en-US" dirty="0"/>
              <a:t>If you need to communicate student PII, contact the Service Desk by phone or use secure communication protocols set up by OSSE.</a:t>
            </a:r>
          </a:p>
          <a:p>
            <a:endParaRPr lang="en-US" dirty="0"/>
          </a:p>
          <a:p>
            <a:endParaRPr lang="en-US" dirty="0"/>
          </a:p>
          <a:p>
            <a:endParaRPr lang="en-US" dirty="0"/>
          </a:p>
        </p:txBody>
      </p:sp>
    </p:spTree>
    <p:extLst>
      <p:ext uri="{BB962C8B-B14F-4D97-AF65-F5344CB8AC3E}">
        <p14:creationId xmlns:p14="http://schemas.microsoft.com/office/powerpoint/2010/main" val="3140210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E3BD55-4286-87C0-C0FF-1347AF242DC6}"/>
              </a:ext>
            </a:extLst>
          </p:cNvPr>
          <p:cNvSpPr>
            <a:spLocks noGrp="1"/>
          </p:cNvSpPr>
          <p:nvPr>
            <p:ph type="title"/>
          </p:nvPr>
        </p:nvSpPr>
        <p:spPr/>
        <p:txBody>
          <a:bodyPr>
            <a:normAutofit/>
          </a:bodyPr>
          <a:lstStyle/>
          <a:p>
            <a:r>
              <a:rPr lang="en-US" dirty="0"/>
              <a:t>Educator Portal Multifactor Authentication (MFA)(1)</a:t>
            </a:r>
          </a:p>
        </p:txBody>
      </p:sp>
      <p:sp>
        <p:nvSpPr>
          <p:cNvPr id="3" name="Content Placeholder 2">
            <a:extLst>
              <a:ext uri="{FF2B5EF4-FFF2-40B4-BE49-F238E27FC236}">
                <a16:creationId xmlns:a16="http://schemas.microsoft.com/office/drawing/2014/main" id="{C31C0CDC-45E7-6FAC-3F66-02BC18EC1D0C}"/>
              </a:ext>
            </a:extLst>
          </p:cNvPr>
          <p:cNvSpPr>
            <a:spLocks noGrp="1"/>
          </p:cNvSpPr>
          <p:nvPr>
            <p:ph sz="half" idx="1"/>
          </p:nvPr>
        </p:nvSpPr>
        <p:spPr/>
        <p:txBody>
          <a:bodyPr/>
          <a:lstStyle/>
          <a:p>
            <a:pPr marL="0" indent="0">
              <a:buNone/>
            </a:pPr>
            <a:endParaRPr lang="en-US" dirty="0"/>
          </a:p>
          <a:p>
            <a:pPr marL="514350" indent="-514350">
              <a:buAutoNum type="arabicPeriod"/>
            </a:pPr>
            <a:r>
              <a:rPr lang="en-US" dirty="0"/>
              <a:t>Enter valid username and password.</a:t>
            </a:r>
          </a:p>
          <a:p>
            <a:pPr marL="514350" indent="-514350">
              <a:buAutoNum type="arabicPeriod"/>
            </a:pPr>
            <a:r>
              <a:rPr lang="en-US" dirty="0"/>
              <a:t>Select </a:t>
            </a:r>
            <a:r>
              <a:rPr lang="en-US" b="1" dirty="0"/>
              <a:t>Sign In</a:t>
            </a:r>
            <a:r>
              <a:rPr lang="en-US" dirty="0"/>
              <a:t>.</a:t>
            </a:r>
          </a:p>
          <a:p>
            <a:pPr marL="514350" indent="-514350">
              <a:buFont typeface="Arial" panose="020B0604020202020204" pitchFamily="34" charset="0"/>
              <a:buAutoNum type="arabicPeriod"/>
            </a:pPr>
            <a:r>
              <a:rPr lang="en-US" dirty="0"/>
              <a:t>System sends an MFA access code via email.</a:t>
            </a:r>
          </a:p>
          <a:p>
            <a:pPr marL="0" indent="0">
              <a:buNone/>
            </a:pPr>
            <a:endParaRPr lang="en-US" dirty="0"/>
          </a:p>
        </p:txBody>
      </p:sp>
      <p:pic>
        <p:nvPicPr>
          <p:cNvPr id="7" name="Content Placeholder 6" descr="a screenshot of the Kite Educator Portal login page">
            <a:extLst>
              <a:ext uri="{FF2B5EF4-FFF2-40B4-BE49-F238E27FC236}">
                <a16:creationId xmlns:a16="http://schemas.microsoft.com/office/drawing/2014/main" id="{23709830-984D-AC31-5A47-335AD698FC83}"/>
              </a:ext>
            </a:extLst>
          </p:cNvPr>
          <p:cNvPicPr>
            <a:picLocks noGrp="1" noChangeAspect="1"/>
          </p:cNvPicPr>
          <p:nvPr>
            <p:ph sz="half" idx="2"/>
          </p:nvPr>
        </p:nvPicPr>
        <p:blipFill>
          <a:blip r:embed="rId3"/>
          <a:stretch>
            <a:fillRect/>
          </a:stretch>
        </p:blipFill>
        <p:spPr>
          <a:xfrm>
            <a:off x="6767001" y="1846263"/>
            <a:ext cx="4430149" cy="4016375"/>
          </a:xfrm>
          <a:prstGeom prst="rect">
            <a:avLst/>
          </a:prstGeom>
          <a:ln w="3175">
            <a:solidFill>
              <a:schemeClr val="tx1"/>
            </a:solidFill>
          </a:ln>
        </p:spPr>
      </p:pic>
    </p:spTree>
    <p:extLst>
      <p:ext uri="{BB962C8B-B14F-4D97-AF65-F5344CB8AC3E}">
        <p14:creationId xmlns:p14="http://schemas.microsoft.com/office/powerpoint/2010/main" val="10883968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77462" y="97172"/>
            <a:ext cx="10604938" cy="1143000"/>
          </a:xfrm>
        </p:spPr>
        <p:txBody>
          <a:bodyPr/>
          <a:lstStyle/>
          <a:p>
            <a:r>
              <a:rPr lang="en-US" dirty="0"/>
              <a:t>DLM Service Desk Contact Information</a:t>
            </a:r>
          </a:p>
        </p:txBody>
      </p:sp>
      <p:sp>
        <p:nvSpPr>
          <p:cNvPr id="3" name="Content Placeholder 2"/>
          <p:cNvSpPr>
            <a:spLocks noGrp="1"/>
          </p:cNvSpPr>
          <p:nvPr>
            <p:ph idx="1"/>
          </p:nvPr>
        </p:nvSpPr>
        <p:spPr>
          <a:xfrm>
            <a:off x="2059710" y="1323667"/>
            <a:ext cx="9522690" cy="4525963"/>
          </a:xfrm>
        </p:spPr>
        <p:txBody>
          <a:bodyPr>
            <a:noAutofit/>
          </a:bodyPr>
          <a:lstStyle/>
          <a:p>
            <a:pPr marL="0" indent="0">
              <a:buNone/>
            </a:pPr>
            <a:r>
              <a:rPr lang="en-US" sz="2800" b="1" dirty="0"/>
              <a:t>Phone: </a:t>
            </a:r>
            <a:r>
              <a:rPr lang="en-US" sz="2800" dirty="0"/>
              <a:t>1-855-277-9751 (toll-free) </a:t>
            </a:r>
          </a:p>
          <a:p>
            <a:pPr marL="0" indent="0">
              <a:buNone/>
            </a:pPr>
            <a:r>
              <a:rPr lang="en-US" sz="2800" b="1" dirty="0"/>
              <a:t>Email: </a:t>
            </a:r>
            <a:r>
              <a:rPr lang="en-US" sz="2800" dirty="0">
                <a:hlinkClick r:id="rId3"/>
              </a:rPr>
              <a:t>DLM-support@ku.edu</a:t>
            </a:r>
            <a:endParaRPr lang="en-US" sz="2800" dirty="0"/>
          </a:p>
          <a:p>
            <a:pPr marL="0" indent="0">
              <a:buNone/>
            </a:pPr>
            <a:r>
              <a:rPr lang="en-US" sz="2800" b="1" dirty="0"/>
              <a:t>Live Chat: </a:t>
            </a:r>
            <a:r>
              <a:rPr lang="en-US" sz="2800" dirty="0"/>
              <a:t>Kite Educator Portal</a:t>
            </a:r>
          </a:p>
          <a:p>
            <a:pPr marL="0" indent="0">
              <a:buNone/>
            </a:pPr>
            <a:r>
              <a:rPr lang="en-US" sz="2800" b="1" dirty="0"/>
              <a:t>Availability: </a:t>
            </a:r>
            <a:r>
              <a:rPr lang="en-US" sz="2800" dirty="0"/>
              <a:t>Mon–Fri, 7:00 a.m.–5:00 p.m., Central Time</a:t>
            </a:r>
          </a:p>
          <a:p>
            <a:pPr marL="457200" lvl="1"/>
            <a:r>
              <a:rPr lang="en-US" dirty="0"/>
              <a:t>Student Portal testing environment issues</a:t>
            </a:r>
          </a:p>
          <a:p>
            <a:pPr marL="457200" lvl="1"/>
            <a:r>
              <a:rPr lang="en-US" dirty="0"/>
              <a:t>Test administration issues</a:t>
            </a:r>
          </a:p>
          <a:p>
            <a:pPr marL="0" indent="0">
              <a:buNone/>
            </a:pPr>
            <a:r>
              <a:rPr lang="en-US" sz="2800" dirty="0"/>
              <a:t>Any issues with your student enrollment or rosters should be directed to your test coordinator.</a:t>
            </a:r>
          </a:p>
        </p:txBody>
      </p:sp>
    </p:spTree>
    <p:extLst>
      <p:ext uri="{BB962C8B-B14F-4D97-AF65-F5344CB8AC3E}">
        <p14:creationId xmlns:p14="http://schemas.microsoft.com/office/powerpoint/2010/main" val="10030302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7F547-7302-F144-B2AE-07A87F47CCEC}"/>
              </a:ext>
            </a:extLst>
          </p:cNvPr>
          <p:cNvSpPr>
            <a:spLocks noGrp="1"/>
          </p:cNvSpPr>
          <p:nvPr>
            <p:ph type="title"/>
          </p:nvPr>
        </p:nvSpPr>
        <p:spPr/>
        <p:txBody>
          <a:bodyPr/>
          <a:lstStyle/>
          <a:p>
            <a:r>
              <a:rPr lang="en-US" dirty="0"/>
              <a:t>Key Test Administration Dates</a:t>
            </a:r>
          </a:p>
        </p:txBody>
      </p:sp>
    </p:spTree>
    <p:extLst>
      <p:ext uri="{BB962C8B-B14F-4D97-AF65-F5344CB8AC3E}">
        <p14:creationId xmlns:p14="http://schemas.microsoft.com/office/powerpoint/2010/main" val="31521610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58F9F-4438-F7A8-EA4E-B5DADB697E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2313CFE-FC49-C42F-BB36-7393B3AB3F9C}"/>
              </a:ext>
            </a:extLst>
          </p:cNvPr>
          <p:cNvSpPr>
            <a:spLocks noGrp="1"/>
          </p:cNvSpPr>
          <p:nvPr>
            <p:ph type="title"/>
          </p:nvPr>
        </p:nvSpPr>
        <p:spPr/>
        <p:txBody>
          <a:bodyPr/>
          <a:lstStyle/>
          <a:p>
            <a:r>
              <a:rPr lang="en-US" dirty="0"/>
              <a:t>Key Dates (1)</a:t>
            </a:r>
          </a:p>
        </p:txBody>
      </p:sp>
      <p:sp>
        <p:nvSpPr>
          <p:cNvPr id="4" name="Slide Number Placeholder 3">
            <a:extLst>
              <a:ext uri="{FF2B5EF4-FFF2-40B4-BE49-F238E27FC236}">
                <a16:creationId xmlns:a16="http://schemas.microsoft.com/office/drawing/2014/main" id="{2F853E9A-96DD-06A5-5105-80FA49BC714F}"/>
              </a:ext>
            </a:extLst>
          </p:cNvPr>
          <p:cNvSpPr>
            <a:spLocks noGrp="1"/>
          </p:cNvSpPr>
          <p:nvPr>
            <p:ph type="sldNum" sz="quarter" idx="12"/>
          </p:nvPr>
        </p:nvSpPr>
        <p:spPr/>
        <p:txBody>
          <a:bodyPr/>
          <a:lstStyle/>
          <a:p>
            <a:fld id="{A4EB6226-725C-4143-B24A-A9EFA37342F2}" type="slidenum">
              <a:rPr lang="en-US" smtClean="0"/>
              <a:t>52</a:t>
            </a:fld>
            <a:endParaRPr lang="en-US"/>
          </a:p>
        </p:txBody>
      </p:sp>
      <p:sp>
        <p:nvSpPr>
          <p:cNvPr id="3" name="Content Placeholder 2">
            <a:extLst>
              <a:ext uri="{FF2B5EF4-FFF2-40B4-BE49-F238E27FC236}">
                <a16:creationId xmlns:a16="http://schemas.microsoft.com/office/drawing/2014/main" id="{C9DE4851-B80C-0055-24A1-97EAFD0BDCB1}"/>
              </a:ext>
            </a:extLst>
          </p:cNvPr>
          <p:cNvSpPr>
            <a:spLocks noGrp="1"/>
          </p:cNvSpPr>
          <p:nvPr>
            <p:ph idx="1"/>
          </p:nvPr>
        </p:nvSpPr>
        <p:spPr/>
        <p:txBody>
          <a:bodyPr/>
          <a:lstStyle/>
          <a:p>
            <a:pPr lvl="0"/>
            <a:r>
              <a:rPr lang="en-US" b="1" dirty="0"/>
              <a:t>Beginning Dec 1: </a:t>
            </a:r>
            <a:r>
              <a:rPr lang="en-US" dirty="0"/>
              <a:t>OSSE will be notifying LEA Assessment Managers (LAMs) of current school/LEA staff accounts in KITE. </a:t>
            </a:r>
          </a:p>
          <a:p>
            <a:pPr lvl="1"/>
            <a:r>
              <a:rPr lang="en-US" dirty="0"/>
              <a:t>Note that the DLM KITE portal does not automatically import information from AllStaff IDS. The following actions should be taken by the LAM:</a:t>
            </a:r>
          </a:p>
          <a:p>
            <a:pPr lvl="2"/>
            <a:r>
              <a:rPr lang="en-US" b="1" dirty="0"/>
              <a:t>Remove Accounts: </a:t>
            </a:r>
            <a:r>
              <a:rPr lang="en-US" dirty="0"/>
              <a:t>For personnel that are no longer active or associated with DLM at the campus and/or the LEA.</a:t>
            </a:r>
          </a:p>
          <a:p>
            <a:pPr lvl="2"/>
            <a:r>
              <a:rPr lang="en-US" b="1" dirty="0"/>
              <a:t>Add Accounts: </a:t>
            </a:r>
            <a:r>
              <a:rPr lang="en-US" dirty="0"/>
              <a:t>For new school-based test coordinators and teachers.</a:t>
            </a:r>
          </a:p>
          <a:p>
            <a:pPr lvl="2"/>
            <a:r>
              <a:rPr lang="en-US" b="1" dirty="0"/>
              <a:t>Update Accounts:</a:t>
            </a:r>
            <a:r>
              <a:rPr lang="en-US" dirty="0"/>
              <a:t> Name and/or role changes. Please note that there can only be one “Building Test Coordinator” listed for each school site.  </a:t>
            </a:r>
          </a:p>
          <a:p>
            <a:endParaRPr lang="en-US" dirty="0"/>
          </a:p>
        </p:txBody>
      </p:sp>
    </p:spTree>
    <p:extLst>
      <p:ext uri="{BB962C8B-B14F-4D97-AF65-F5344CB8AC3E}">
        <p14:creationId xmlns:p14="http://schemas.microsoft.com/office/powerpoint/2010/main" val="28610466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6898B7-04C3-B8A9-2E9E-3D0BDDAB073F}"/>
              </a:ext>
            </a:extLst>
          </p:cNvPr>
          <p:cNvSpPr>
            <a:spLocks noGrp="1"/>
          </p:cNvSpPr>
          <p:nvPr>
            <p:ph type="title"/>
          </p:nvPr>
        </p:nvSpPr>
        <p:spPr/>
        <p:txBody>
          <a:bodyPr/>
          <a:lstStyle/>
          <a:p>
            <a:r>
              <a:rPr lang="en-US" dirty="0"/>
              <a:t>Key Dates (2)</a:t>
            </a:r>
          </a:p>
        </p:txBody>
      </p:sp>
      <p:sp>
        <p:nvSpPr>
          <p:cNvPr id="4" name="Slide Number Placeholder 3">
            <a:extLst>
              <a:ext uri="{FF2B5EF4-FFF2-40B4-BE49-F238E27FC236}">
                <a16:creationId xmlns:a16="http://schemas.microsoft.com/office/drawing/2014/main" id="{E90292FF-ECDE-2964-0960-E5CFF9D58DC9}"/>
              </a:ext>
            </a:extLst>
          </p:cNvPr>
          <p:cNvSpPr>
            <a:spLocks noGrp="1"/>
          </p:cNvSpPr>
          <p:nvPr>
            <p:ph type="sldNum" sz="quarter" idx="12"/>
          </p:nvPr>
        </p:nvSpPr>
        <p:spPr/>
        <p:txBody>
          <a:bodyPr/>
          <a:lstStyle/>
          <a:p>
            <a:fld id="{A4EB6226-725C-4143-B24A-A9EFA37342F2}" type="slidenum">
              <a:rPr lang="en-US" smtClean="0"/>
              <a:t>53</a:t>
            </a:fld>
            <a:endParaRPr lang="en-US"/>
          </a:p>
        </p:txBody>
      </p:sp>
      <p:sp>
        <p:nvSpPr>
          <p:cNvPr id="9" name="Content Placeholder 8">
            <a:extLst>
              <a:ext uri="{FF2B5EF4-FFF2-40B4-BE49-F238E27FC236}">
                <a16:creationId xmlns:a16="http://schemas.microsoft.com/office/drawing/2014/main" id="{1EB9ADFB-6BBC-8BDF-A9C0-D24E47BB8630}"/>
              </a:ext>
            </a:extLst>
          </p:cNvPr>
          <p:cNvSpPr>
            <a:spLocks noGrp="1"/>
          </p:cNvSpPr>
          <p:nvPr>
            <p:ph idx="1"/>
          </p:nvPr>
        </p:nvSpPr>
        <p:spPr/>
        <p:txBody>
          <a:bodyPr/>
          <a:lstStyle/>
          <a:p>
            <a:pPr>
              <a:buFont typeface="Arial" panose="020B0604020202020204" pitchFamily="34" charset="0"/>
              <a:buChar char="•"/>
            </a:pPr>
            <a:r>
              <a:rPr lang="en-US" b="1" dirty="0"/>
              <a:t>Jan 5–30:</a:t>
            </a:r>
            <a:r>
              <a:rPr lang="en-US" dirty="0"/>
              <a:t> </a:t>
            </a:r>
          </a:p>
          <a:p>
            <a:pPr marL="742950" lvl="1" indent="-285750">
              <a:buFont typeface="Arial" panose="020B0604020202020204" pitchFamily="34" charset="0"/>
              <a:buChar char="•"/>
            </a:pPr>
            <a:r>
              <a:rPr lang="en-US" dirty="0"/>
              <a:t>OSSE enrolls grades 5 &amp; 8 DLM-eligible students</a:t>
            </a:r>
          </a:p>
          <a:p>
            <a:pPr marL="742950" lvl="1" indent="-285750">
              <a:buFont typeface="Arial" panose="020B0604020202020204" pitchFamily="34" charset="0"/>
              <a:buChar char="•"/>
            </a:pPr>
            <a:r>
              <a:rPr lang="en-US" dirty="0"/>
              <a:t>LEAs enroll eligible HS biology students</a:t>
            </a:r>
          </a:p>
          <a:p>
            <a:pPr marL="742950" lvl="1" indent="-285750">
              <a:buFont typeface="Arial" panose="020B0604020202020204" pitchFamily="34" charset="0"/>
              <a:buChar char="•"/>
            </a:pPr>
            <a:r>
              <a:rPr lang="en-US" dirty="0"/>
              <a:t>New eligibility cases added as needed</a:t>
            </a:r>
          </a:p>
          <a:p>
            <a:pPr>
              <a:buFont typeface="Arial" panose="020B0604020202020204" pitchFamily="34" charset="0"/>
              <a:buChar char="•"/>
            </a:pPr>
            <a:r>
              <a:rPr lang="en-US" b="1" dirty="0"/>
              <a:t>Feb 2 onward:</a:t>
            </a:r>
            <a:r>
              <a:rPr lang="en-US" dirty="0"/>
              <a:t> </a:t>
            </a:r>
          </a:p>
          <a:p>
            <a:pPr marL="742950" lvl="1" indent="-285750">
              <a:buFont typeface="Arial" panose="020B0604020202020204" pitchFamily="34" charset="0"/>
              <a:buChar char="•"/>
            </a:pPr>
            <a:r>
              <a:rPr lang="en-US" dirty="0"/>
              <a:t>OSSE conducts weekly audits to remove ineligible students</a:t>
            </a:r>
          </a:p>
          <a:p>
            <a:pPr marL="742950" lvl="1" indent="-285750">
              <a:buFont typeface="Arial" panose="020B0604020202020204" pitchFamily="34" charset="0"/>
              <a:buChar char="•"/>
            </a:pPr>
            <a:r>
              <a:rPr lang="en-US" dirty="0"/>
              <a:t>Non-eligible students require OST ticket; will count as non-participants</a:t>
            </a:r>
          </a:p>
          <a:p>
            <a:pPr marL="0" indent="0">
              <a:buNone/>
            </a:pPr>
            <a:endParaRPr lang="en-US" dirty="0"/>
          </a:p>
        </p:txBody>
      </p:sp>
    </p:spTree>
    <p:extLst>
      <p:ext uri="{BB962C8B-B14F-4D97-AF65-F5344CB8AC3E}">
        <p14:creationId xmlns:p14="http://schemas.microsoft.com/office/powerpoint/2010/main" val="4044601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50AB7-8727-7D9B-E2FD-1060373B15C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DC01BFC-1B7F-6EBC-43D7-8E9522C5193F}"/>
              </a:ext>
            </a:extLst>
          </p:cNvPr>
          <p:cNvSpPr>
            <a:spLocks noGrp="1"/>
          </p:cNvSpPr>
          <p:nvPr>
            <p:ph type="title"/>
          </p:nvPr>
        </p:nvSpPr>
        <p:spPr/>
        <p:txBody>
          <a:bodyPr/>
          <a:lstStyle/>
          <a:p>
            <a:r>
              <a:rPr lang="en-US" dirty="0"/>
              <a:t>Key Dates (3)</a:t>
            </a:r>
          </a:p>
        </p:txBody>
      </p:sp>
      <p:sp>
        <p:nvSpPr>
          <p:cNvPr id="4" name="Slide Number Placeholder 3">
            <a:extLst>
              <a:ext uri="{FF2B5EF4-FFF2-40B4-BE49-F238E27FC236}">
                <a16:creationId xmlns:a16="http://schemas.microsoft.com/office/drawing/2014/main" id="{2AAA8100-AECD-4D30-17C1-F01EAE7843C9}"/>
              </a:ext>
            </a:extLst>
          </p:cNvPr>
          <p:cNvSpPr>
            <a:spLocks noGrp="1"/>
          </p:cNvSpPr>
          <p:nvPr>
            <p:ph type="sldNum" sz="quarter" idx="12"/>
          </p:nvPr>
        </p:nvSpPr>
        <p:spPr/>
        <p:txBody>
          <a:bodyPr/>
          <a:lstStyle/>
          <a:p>
            <a:fld id="{A4EB6226-725C-4143-B24A-A9EFA37342F2}" type="slidenum">
              <a:rPr lang="en-US" smtClean="0"/>
              <a:t>54</a:t>
            </a:fld>
            <a:endParaRPr lang="en-US"/>
          </a:p>
        </p:txBody>
      </p:sp>
      <p:sp>
        <p:nvSpPr>
          <p:cNvPr id="9" name="Content Placeholder 8">
            <a:extLst>
              <a:ext uri="{FF2B5EF4-FFF2-40B4-BE49-F238E27FC236}">
                <a16:creationId xmlns:a16="http://schemas.microsoft.com/office/drawing/2014/main" id="{5CE6731C-CC83-0A01-5336-B7DE5D65281A}"/>
              </a:ext>
            </a:extLst>
          </p:cNvPr>
          <p:cNvSpPr>
            <a:spLocks noGrp="1"/>
          </p:cNvSpPr>
          <p:nvPr>
            <p:ph idx="1"/>
          </p:nvPr>
        </p:nvSpPr>
        <p:spPr/>
        <p:txBody>
          <a:bodyPr>
            <a:normAutofit/>
          </a:bodyPr>
          <a:lstStyle/>
          <a:p>
            <a:pPr>
              <a:buFont typeface="Arial" panose="020B0604020202020204" pitchFamily="34" charset="0"/>
              <a:buChar char="•"/>
            </a:pPr>
            <a:r>
              <a:rPr lang="en-US" b="1" dirty="0"/>
              <a:t>By Jan 30:</a:t>
            </a:r>
            <a:r>
              <a:rPr lang="en-US" dirty="0"/>
              <a:t> Update teacher accounts in Kite Educator Portal</a:t>
            </a:r>
          </a:p>
          <a:p>
            <a:pPr>
              <a:buFont typeface="Arial" panose="020B0604020202020204" pitchFamily="34" charset="0"/>
              <a:buChar char="•"/>
            </a:pPr>
            <a:r>
              <a:rPr lang="en-US" b="1" dirty="0"/>
              <a:t>Feb 2 onward:</a:t>
            </a:r>
            <a:r>
              <a:rPr lang="en-US" dirty="0"/>
              <a:t> Bi-weekly audits for teacher readiness </a:t>
            </a:r>
          </a:p>
          <a:p>
            <a:pPr marL="742950" lvl="1" indent="-285750">
              <a:buFont typeface="Arial" panose="020B0604020202020204" pitchFamily="34" charset="0"/>
              <a:buChar char="•"/>
            </a:pPr>
            <a:r>
              <a:rPr lang="en-US" dirty="0"/>
              <a:t>Schools must have at least one active teacher with passing required DLM training scores. LEAs that have not demonstrated teacher readiness requirements will be notified bi-weekly until completed</a:t>
            </a:r>
          </a:p>
          <a:p>
            <a:pPr>
              <a:buFont typeface="Arial" panose="020B0604020202020204" pitchFamily="34" charset="0"/>
              <a:buChar char="•"/>
            </a:pPr>
            <a:r>
              <a:rPr lang="en-US" b="1" dirty="0"/>
              <a:t>Feb 16:</a:t>
            </a:r>
            <a:r>
              <a:rPr lang="en-US" dirty="0"/>
              <a:t> First Contact survey &amp; PNP Profile window opens </a:t>
            </a:r>
          </a:p>
          <a:p>
            <a:pPr marL="742950" lvl="1" indent="-285750">
              <a:buFont typeface="Arial" panose="020B0604020202020204" pitchFamily="34" charset="0"/>
              <a:buChar char="•"/>
            </a:pPr>
            <a:r>
              <a:rPr lang="en-US" dirty="0"/>
              <a:t>Complete at least </a:t>
            </a:r>
            <a:r>
              <a:rPr lang="en-US" b="1" dirty="0"/>
              <a:t>24 hours before testing</a:t>
            </a:r>
            <a:r>
              <a:rPr lang="en-US" dirty="0"/>
              <a:t> to avoid delay of testing</a:t>
            </a:r>
          </a:p>
          <a:p>
            <a:pPr>
              <a:buFont typeface="Arial" panose="020B0604020202020204" pitchFamily="34" charset="0"/>
              <a:buChar char="•"/>
            </a:pPr>
            <a:r>
              <a:rPr lang="en-US" b="1" dirty="0"/>
              <a:t>Mar 9 – Apr 24:</a:t>
            </a:r>
            <a:r>
              <a:rPr lang="en-US" dirty="0"/>
              <a:t> DLM testing window</a:t>
            </a:r>
          </a:p>
          <a:p>
            <a:pPr marL="0" indent="0">
              <a:buNone/>
            </a:pPr>
            <a:endParaRPr lang="en-US" dirty="0"/>
          </a:p>
        </p:txBody>
      </p:sp>
    </p:spTree>
    <p:extLst>
      <p:ext uri="{BB962C8B-B14F-4D97-AF65-F5344CB8AC3E}">
        <p14:creationId xmlns:p14="http://schemas.microsoft.com/office/powerpoint/2010/main" val="3133812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20645-44D8-C685-2AFC-AAAF5E96A3D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D36C7A0-010D-3222-A9F6-BB3D308B817E}"/>
              </a:ext>
            </a:extLst>
          </p:cNvPr>
          <p:cNvSpPr>
            <a:spLocks noGrp="1"/>
          </p:cNvSpPr>
          <p:nvPr>
            <p:ph type="title"/>
          </p:nvPr>
        </p:nvSpPr>
        <p:spPr/>
        <p:txBody>
          <a:bodyPr/>
          <a:lstStyle/>
          <a:p>
            <a:r>
              <a:rPr lang="en-US" dirty="0"/>
              <a:t>Key Dates (4)</a:t>
            </a:r>
          </a:p>
        </p:txBody>
      </p:sp>
      <p:sp>
        <p:nvSpPr>
          <p:cNvPr id="4" name="Slide Number Placeholder 3">
            <a:extLst>
              <a:ext uri="{FF2B5EF4-FFF2-40B4-BE49-F238E27FC236}">
                <a16:creationId xmlns:a16="http://schemas.microsoft.com/office/drawing/2014/main" id="{841E62A9-D454-88CF-B7D2-112166A4341C}"/>
              </a:ext>
            </a:extLst>
          </p:cNvPr>
          <p:cNvSpPr>
            <a:spLocks noGrp="1"/>
          </p:cNvSpPr>
          <p:nvPr>
            <p:ph type="sldNum" sz="quarter" idx="12"/>
          </p:nvPr>
        </p:nvSpPr>
        <p:spPr/>
        <p:txBody>
          <a:bodyPr/>
          <a:lstStyle/>
          <a:p>
            <a:fld id="{A4EB6226-725C-4143-B24A-A9EFA37342F2}" type="slidenum">
              <a:rPr lang="en-US" smtClean="0"/>
              <a:t>55</a:t>
            </a:fld>
            <a:endParaRPr lang="en-US"/>
          </a:p>
        </p:txBody>
      </p:sp>
      <p:sp>
        <p:nvSpPr>
          <p:cNvPr id="9" name="Content Placeholder 8">
            <a:extLst>
              <a:ext uri="{FF2B5EF4-FFF2-40B4-BE49-F238E27FC236}">
                <a16:creationId xmlns:a16="http://schemas.microsoft.com/office/drawing/2014/main" id="{11639FD9-6EB1-7047-7B13-4918055109A1}"/>
              </a:ext>
            </a:extLst>
          </p:cNvPr>
          <p:cNvSpPr>
            <a:spLocks noGrp="1"/>
          </p:cNvSpPr>
          <p:nvPr>
            <p:ph idx="1"/>
          </p:nvPr>
        </p:nvSpPr>
        <p:spPr/>
        <p:txBody>
          <a:bodyPr>
            <a:normAutofit/>
          </a:bodyPr>
          <a:lstStyle/>
          <a:p>
            <a:pPr lvl="0"/>
            <a:r>
              <a:rPr lang="en-US" b="1" dirty="0"/>
              <a:t>Ongoing: </a:t>
            </a:r>
            <a:r>
              <a:rPr lang="en-US" dirty="0"/>
              <a:t>Required Test Administrator Training</a:t>
            </a:r>
          </a:p>
          <a:p>
            <a:pPr lvl="1"/>
            <a:r>
              <a:rPr lang="en-US" dirty="0"/>
              <a:t>Required to access student data, complete the First Contact survey, PNP Profile settings, and to administer testlets.</a:t>
            </a:r>
          </a:p>
          <a:p>
            <a:pPr lvl="0"/>
            <a:r>
              <a:rPr lang="en-US" b="1" dirty="0"/>
              <a:t>Ongoing: </a:t>
            </a:r>
            <a:r>
              <a:rPr lang="en-US" dirty="0"/>
              <a:t>School Test Security Plan completion and submission</a:t>
            </a:r>
          </a:p>
          <a:p>
            <a:pPr lvl="1"/>
            <a:r>
              <a:rPr lang="en-US" dirty="0"/>
              <a:t>Must be submitted to OSSE via the OST </a:t>
            </a:r>
            <a:r>
              <a:rPr lang="en-US" b="1" dirty="0"/>
              <a:t>at least 15 business</a:t>
            </a:r>
            <a:r>
              <a:rPr lang="en-US" dirty="0"/>
              <a:t> </a:t>
            </a:r>
            <a:r>
              <a:rPr lang="en-US" b="1" dirty="0"/>
              <a:t>days</a:t>
            </a:r>
            <a:r>
              <a:rPr lang="en-US" dirty="0"/>
              <a:t> </a:t>
            </a:r>
            <a:r>
              <a:rPr lang="en-US" b="1" dirty="0"/>
              <a:t>prior</a:t>
            </a:r>
            <a:r>
              <a:rPr lang="en-US" dirty="0"/>
              <a:t> to testing. </a:t>
            </a:r>
          </a:p>
          <a:p>
            <a:pPr lvl="0"/>
            <a:r>
              <a:rPr lang="en-US" b="1" dirty="0"/>
              <a:t>Ongoing: </a:t>
            </a:r>
            <a:r>
              <a:rPr lang="en-US" dirty="0"/>
              <a:t>Continuous monitoring of student data; communicating with your test coordinator or state assessment administrator for assistance as needed</a:t>
            </a:r>
          </a:p>
          <a:p>
            <a:pPr marL="0" indent="0">
              <a:buNone/>
            </a:pPr>
            <a:endParaRPr lang="en-US" dirty="0"/>
          </a:p>
        </p:txBody>
      </p:sp>
    </p:spTree>
    <p:extLst>
      <p:ext uri="{BB962C8B-B14F-4D97-AF65-F5344CB8AC3E}">
        <p14:creationId xmlns:p14="http://schemas.microsoft.com/office/powerpoint/2010/main" val="14694233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7F547-7302-F144-B2AE-07A87F47CCEC}"/>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851275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A3514-86AF-BA0D-24F2-257F6BE30DE9}"/>
              </a:ext>
            </a:extLst>
          </p:cNvPr>
          <p:cNvSpPr>
            <a:spLocks noGrp="1"/>
          </p:cNvSpPr>
          <p:nvPr>
            <p:ph type="title"/>
          </p:nvPr>
        </p:nvSpPr>
        <p:spPr/>
        <p:txBody>
          <a:bodyPr>
            <a:normAutofit/>
          </a:bodyPr>
          <a:lstStyle/>
          <a:p>
            <a:r>
              <a:rPr lang="en-US" dirty="0"/>
              <a:t>Educator Portal Multifactor Authentication (2)</a:t>
            </a:r>
          </a:p>
        </p:txBody>
      </p:sp>
      <p:sp>
        <p:nvSpPr>
          <p:cNvPr id="3" name="Content Placeholder 2">
            <a:extLst>
              <a:ext uri="{FF2B5EF4-FFF2-40B4-BE49-F238E27FC236}">
                <a16:creationId xmlns:a16="http://schemas.microsoft.com/office/drawing/2014/main" id="{FC60FDA2-2210-D30F-D384-61B8C447B7A6}"/>
              </a:ext>
            </a:extLst>
          </p:cNvPr>
          <p:cNvSpPr>
            <a:spLocks noGrp="1"/>
          </p:cNvSpPr>
          <p:nvPr>
            <p:ph sz="half" idx="1"/>
          </p:nvPr>
        </p:nvSpPr>
        <p:spPr/>
        <p:txBody>
          <a:bodyPr>
            <a:normAutofit/>
          </a:bodyPr>
          <a:lstStyle/>
          <a:p>
            <a:pPr marL="514350" indent="-514350">
              <a:buFont typeface="+mj-lt"/>
              <a:buAutoNum type="arabicPeriod" startAt="4"/>
            </a:pPr>
            <a:r>
              <a:rPr lang="en-US" dirty="0"/>
              <a:t>Enter the access code.</a:t>
            </a:r>
          </a:p>
          <a:p>
            <a:pPr marL="514350" indent="-514350">
              <a:buFont typeface="+mj-lt"/>
              <a:buAutoNum type="arabicPeriod" startAt="4"/>
            </a:pPr>
            <a:r>
              <a:rPr lang="en-US" dirty="0"/>
              <a:t>Select the checkbox for remembering the code on this device for 30 days (optional).</a:t>
            </a:r>
          </a:p>
          <a:p>
            <a:pPr marL="514350" indent="-514350">
              <a:buFont typeface="+mj-lt"/>
              <a:buAutoNum type="arabicPeriod" startAt="6"/>
            </a:pPr>
            <a:r>
              <a:rPr lang="en-US" dirty="0"/>
              <a:t>Select </a:t>
            </a:r>
            <a:r>
              <a:rPr lang="en-US" b="1" dirty="0"/>
              <a:t>Submit</a:t>
            </a:r>
            <a:r>
              <a:rPr lang="en-US" dirty="0"/>
              <a:t>.</a:t>
            </a:r>
          </a:p>
          <a:p>
            <a:pPr marL="514350" indent="-514350">
              <a:buFont typeface="+mj-lt"/>
              <a:buAutoNum type="arabicPeriod" startAt="6"/>
            </a:pPr>
            <a:r>
              <a:rPr lang="en-US" dirty="0"/>
              <a:t>User is logged in to the system.</a:t>
            </a:r>
          </a:p>
          <a:p>
            <a:pPr marL="514350" indent="-514350">
              <a:buFont typeface="+mj-lt"/>
              <a:buAutoNum type="arabicPeriod" startAt="3"/>
            </a:pPr>
            <a:endParaRPr lang="en-US" dirty="0"/>
          </a:p>
        </p:txBody>
      </p:sp>
      <p:pic>
        <p:nvPicPr>
          <p:cNvPr id="5" name="Content Placeholder 4" descr="A screenshot of the multifactor authentication screen showing a where to enter the access code and the new checkbox for remembering the device for 30 days">
            <a:extLst>
              <a:ext uri="{FF2B5EF4-FFF2-40B4-BE49-F238E27FC236}">
                <a16:creationId xmlns:a16="http://schemas.microsoft.com/office/drawing/2014/main" id="{ABB13D1D-784A-6585-DF3F-94A56757B3E4}"/>
              </a:ext>
            </a:extLst>
          </p:cNvPr>
          <p:cNvPicPr>
            <a:picLocks noGrp="1" noChangeAspect="1"/>
          </p:cNvPicPr>
          <p:nvPr>
            <p:ph sz="half" idx="2"/>
          </p:nvPr>
        </p:nvPicPr>
        <p:blipFill>
          <a:blip r:embed="rId3"/>
          <a:stretch/>
        </p:blipFill>
        <p:spPr>
          <a:xfrm>
            <a:off x="6486837" y="1878260"/>
            <a:ext cx="4990476" cy="3952381"/>
          </a:xfrm>
          <a:prstGeom prst="rect">
            <a:avLst/>
          </a:prstGeom>
          <a:ln w="3175">
            <a:solidFill>
              <a:schemeClr val="tx1"/>
            </a:solidFill>
          </a:ln>
        </p:spPr>
      </p:pic>
    </p:spTree>
    <p:extLst>
      <p:ext uri="{BB962C8B-B14F-4D97-AF65-F5344CB8AC3E}">
        <p14:creationId xmlns:p14="http://schemas.microsoft.com/office/powerpoint/2010/main" val="1657239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F36627-BC80-8695-3923-D6B1BEBC6C52}"/>
              </a:ext>
            </a:extLst>
          </p:cNvPr>
          <p:cNvSpPr>
            <a:spLocks noGrp="1"/>
          </p:cNvSpPr>
          <p:nvPr>
            <p:ph type="title"/>
          </p:nvPr>
        </p:nvSpPr>
        <p:spPr/>
        <p:txBody>
          <a:bodyPr>
            <a:normAutofit/>
          </a:bodyPr>
          <a:lstStyle/>
          <a:p>
            <a:r>
              <a:rPr lang="en-US"/>
              <a:t>Educator Portal Multifactor Authentication (3)</a:t>
            </a:r>
          </a:p>
        </p:txBody>
      </p:sp>
      <p:sp>
        <p:nvSpPr>
          <p:cNvPr id="6" name="Content Placeholder 5">
            <a:extLst>
              <a:ext uri="{FF2B5EF4-FFF2-40B4-BE49-F238E27FC236}">
                <a16:creationId xmlns:a16="http://schemas.microsoft.com/office/drawing/2014/main" id="{735B976D-A276-5A74-9F57-E8C2B6A744BD}"/>
              </a:ext>
            </a:extLst>
          </p:cNvPr>
          <p:cNvSpPr>
            <a:spLocks noGrp="1"/>
          </p:cNvSpPr>
          <p:nvPr>
            <p:ph idx="1"/>
          </p:nvPr>
        </p:nvSpPr>
        <p:spPr/>
        <p:txBody>
          <a:bodyPr>
            <a:normAutofit/>
          </a:bodyPr>
          <a:lstStyle/>
          <a:p>
            <a:r>
              <a:rPr lang="en-US" dirty="0"/>
              <a:t>If cookies are cleared from the web browser, Educator Portal will require the access code to be entered again even if the option to remember the device for 30 days was selected.</a:t>
            </a:r>
          </a:p>
          <a:p>
            <a:r>
              <a:rPr lang="en-US" dirty="0"/>
              <a:t>Review the Educator Portal announcement from September 26, 2025.</a:t>
            </a:r>
          </a:p>
          <a:p>
            <a:endParaRPr lang="en-US" dirty="0"/>
          </a:p>
        </p:txBody>
      </p:sp>
    </p:spTree>
    <p:extLst>
      <p:ext uri="{BB962C8B-B14F-4D97-AF65-F5344CB8AC3E}">
        <p14:creationId xmlns:p14="http://schemas.microsoft.com/office/powerpoint/2010/main" val="3170746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E05A2-5986-2A61-B3C9-111B199C1745}"/>
              </a:ext>
            </a:extLst>
          </p:cNvPr>
          <p:cNvSpPr>
            <a:spLocks noGrp="1"/>
          </p:cNvSpPr>
          <p:nvPr>
            <p:ph type="title"/>
          </p:nvPr>
        </p:nvSpPr>
        <p:spPr/>
        <p:txBody>
          <a:bodyPr/>
          <a:lstStyle/>
          <a:p>
            <a:r>
              <a:rPr lang="en-US" dirty="0"/>
              <a:t>Educator Portal Home Page Update</a:t>
            </a:r>
          </a:p>
        </p:txBody>
      </p:sp>
      <p:pic>
        <p:nvPicPr>
          <p:cNvPr id="4" name="Content Placeholder 3" descr="a screenshot of the Educator Portal home screen">
            <a:extLst>
              <a:ext uri="{FF2B5EF4-FFF2-40B4-BE49-F238E27FC236}">
                <a16:creationId xmlns:a16="http://schemas.microsoft.com/office/drawing/2014/main" id="{B82CBC2B-61F8-76AE-CAD9-53D4E7444614}"/>
              </a:ext>
            </a:extLst>
          </p:cNvPr>
          <p:cNvPicPr>
            <a:picLocks noGrp="1" noChangeAspect="1"/>
          </p:cNvPicPr>
          <p:nvPr>
            <p:ph idx="1"/>
          </p:nvPr>
        </p:nvPicPr>
        <p:blipFill>
          <a:blip r:embed="rId3"/>
          <a:stretch/>
        </p:blipFill>
        <p:spPr>
          <a:xfrm>
            <a:off x="736600" y="2209817"/>
            <a:ext cx="10855325" cy="3298791"/>
          </a:xfrm>
          <a:prstGeom prst="rect">
            <a:avLst/>
          </a:prstGeom>
        </p:spPr>
      </p:pic>
    </p:spTree>
    <p:extLst>
      <p:ext uri="{BB962C8B-B14F-4D97-AF65-F5344CB8AC3E}">
        <p14:creationId xmlns:p14="http://schemas.microsoft.com/office/powerpoint/2010/main" val="150199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493ED-940E-DDF6-1794-4A152CDF83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240C6-CCB3-437C-08FF-2F01AF0A7345}"/>
              </a:ext>
            </a:extLst>
          </p:cNvPr>
          <p:cNvSpPr>
            <a:spLocks noGrp="1"/>
          </p:cNvSpPr>
          <p:nvPr>
            <p:ph type="title"/>
          </p:nvPr>
        </p:nvSpPr>
        <p:spPr/>
        <p:txBody>
          <a:bodyPr/>
          <a:lstStyle/>
          <a:p>
            <a:r>
              <a:rPr lang="en-US" dirty="0"/>
              <a:t>Science Updates</a:t>
            </a:r>
          </a:p>
        </p:txBody>
      </p:sp>
      <p:sp>
        <p:nvSpPr>
          <p:cNvPr id="3" name="Text Placeholder 2">
            <a:extLst>
              <a:ext uri="{FF2B5EF4-FFF2-40B4-BE49-F238E27FC236}">
                <a16:creationId xmlns:a16="http://schemas.microsoft.com/office/drawing/2014/main" id="{A032127E-CB14-8C78-8CA8-ABFBFD8CE3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35996673"/>
      </p:ext>
    </p:extLst>
  </p:cSld>
  <p:clrMapOvr>
    <a:masterClrMapping/>
  </p:clrMapOvr>
</p:sld>
</file>

<file path=ppt/theme/theme1.xml><?xml version="1.0" encoding="utf-8"?>
<a:theme xmlns:a="http://schemas.openxmlformats.org/drawingml/2006/main" name="TEMPLATE_DLM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PLATE_DLM_PPT_no pag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LM2">
  <a:themeElements>
    <a:clrScheme name="DLM">
      <a:dk1>
        <a:srgbClr val="000000"/>
      </a:dk1>
      <a:lt1>
        <a:srgbClr val="FFFFFF"/>
      </a:lt1>
      <a:dk2>
        <a:srgbClr val="003459"/>
      </a:dk2>
      <a:lt2>
        <a:srgbClr val="E8E8E8"/>
      </a:lt2>
      <a:accent1>
        <a:srgbClr val="003357"/>
      </a:accent1>
      <a:accent2>
        <a:srgbClr val="007BFF"/>
      </a:accent2>
      <a:accent3>
        <a:srgbClr val="0051B9"/>
      </a:accent3>
      <a:accent4>
        <a:srgbClr val="88C9EE"/>
      </a:accent4>
      <a:accent5>
        <a:srgbClr val="A5002B"/>
      </a:accent5>
      <a:accent6>
        <a:srgbClr val="C56D4D"/>
      </a:accent6>
      <a:hlink>
        <a:srgbClr val="0170F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LM PowerPoint Template" id="{9C7A0C46-CBEE-4260-814B-DE1051808666}" vid="{ADDF5EC5-927B-44CB-9FAB-4CDCFC4EBD1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6F17DFC77F3C40A0734FB0826593E7" ma:contentTypeVersion="16" ma:contentTypeDescription="Create a new document." ma:contentTypeScope="" ma:versionID="07110472deece9d1f0df222b30344950">
  <xsd:schema xmlns:xsd="http://www.w3.org/2001/XMLSchema" xmlns:xs="http://www.w3.org/2001/XMLSchema" xmlns:p="http://schemas.microsoft.com/office/2006/metadata/properties" xmlns:ns2="362bbdd0-1885-4193-8677-ebee3d56e12b" xmlns:ns3="a52c1e24-82f5-4f48-adb8-e9c10f9af9a8" targetNamespace="http://schemas.microsoft.com/office/2006/metadata/properties" ma:root="true" ma:fieldsID="2389bc4d24edfb14730c03bfa71c388f" ns2:_="" ns3:_="">
    <xsd:import namespace="362bbdd0-1885-4193-8677-ebee3d56e12b"/>
    <xsd:import namespace="a52c1e24-82f5-4f48-adb8-e9c10f9af9a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2bbdd0-1885-4193-8677-ebee3d56e1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c2c5899-478d-4689-af14-80570c5f1cc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2c1e24-82f5-4f48-adb8-e9c10f9af9a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167bd48-4b36-425a-a08a-f9433d0452ec}" ma:internalName="TaxCatchAll" ma:showField="CatchAllData" ma:web="a52c1e24-82f5-4f48-adb8-e9c10f9af9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62bbdd0-1885-4193-8677-ebee3d56e12b">
      <Terms xmlns="http://schemas.microsoft.com/office/infopath/2007/PartnerControls"/>
    </lcf76f155ced4ddcb4097134ff3c332f>
    <TaxCatchAll xmlns="a52c1e24-82f5-4f48-adb8-e9c10f9af9a8" xsi:nil="true"/>
  </documentManagement>
</p:properties>
</file>

<file path=customXml/itemProps1.xml><?xml version="1.0" encoding="utf-8"?>
<ds:datastoreItem xmlns:ds="http://schemas.openxmlformats.org/officeDocument/2006/customXml" ds:itemID="{2F6DD54A-4CC1-4A48-9461-680777045489}"/>
</file>

<file path=customXml/itemProps2.xml><?xml version="1.0" encoding="utf-8"?>
<ds:datastoreItem xmlns:ds="http://schemas.openxmlformats.org/officeDocument/2006/customXml" ds:itemID="{01B3D12B-F53C-41CC-93D2-2338E663AB83}"/>
</file>

<file path=customXml/itemProps3.xml><?xml version="1.0" encoding="utf-8"?>
<ds:datastoreItem xmlns:ds="http://schemas.openxmlformats.org/officeDocument/2006/customXml" ds:itemID="{3AA9AEE3-0D32-43A1-8395-55676BA01365}"/>
</file>

<file path=docProps/app.xml><?xml version="1.0" encoding="utf-8"?>
<Properties xmlns="http://schemas.openxmlformats.org/officeDocument/2006/extended-properties" xmlns:vt="http://schemas.openxmlformats.org/officeDocument/2006/docPropsVTypes">
  <Template>!DLM Presentation Template</Template>
  <TotalTime>0</TotalTime>
  <Words>2032</Words>
  <Application>Microsoft Office PowerPoint</Application>
  <PresentationFormat>Widescreen</PresentationFormat>
  <Paragraphs>291</Paragraphs>
  <Slides>56</Slides>
  <Notes>56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56</vt:i4>
      </vt:variant>
    </vt:vector>
  </HeadingPairs>
  <TitlesOfParts>
    <vt:vector size="64" baseType="lpstr">
      <vt:lpstr>Aptos</vt:lpstr>
      <vt:lpstr>Aptos Display</vt:lpstr>
      <vt:lpstr>Arial</vt:lpstr>
      <vt:lpstr>Calibri</vt:lpstr>
      <vt:lpstr>Trebuchet MS</vt:lpstr>
      <vt:lpstr>TEMPLATE_DLM_PPT</vt:lpstr>
      <vt:lpstr>1_TEMPLATE_DLM_PPT_no page #</vt:lpstr>
      <vt:lpstr>DLM2</vt:lpstr>
      <vt:lpstr>Dynamic Learning Maps® (DLM®) Spring 2026 Assessments for District of Columbia Test Administrators</vt:lpstr>
      <vt:lpstr>Topics</vt:lpstr>
      <vt:lpstr>Spring 2026 DLM Assessment Window</vt:lpstr>
      <vt:lpstr>Kite® Suite Updates</vt:lpstr>
      <vt:lpstr>Educator Portal Multifactor Authentication (MFA)(1)</vt:lpstr>
      <vt:lpstr>Educator Portal Multifactor Authentication (2)</vt:lpstr>
      <vt:lpstr>Educator Portal Multifactor Authentication (3)</vt:lpstr>
      <vt:lpstr>Educator Portal Home Page Update</vt:lpstr>
      <vt:lpstr>Science Updates</vt:lpstr>
      <vt:lpstr>Important Notice for Science (1)</vt:lpstr>
      <vt:lpstr>Important Notice for Science (2)</vt:lpstr>
      <vt:lpstr>Important Notice for Science (3)</vt:lpstr>
      <vt:lpstr>Important Notice for Science (4)</vt:lpstr>
      <vt:lpstr>Important Notice for Science (5)</vt:lpstr>
      <vt:lpstr>Important Notice for Science (6)</vt:lpstr>
      <vt:lpstr>Kite Student Portal Installation Updates</vt:lpstr>
      <vt:lpstr>Required Test Administrator Training</vt:lpstr>
      <vt:lpstr>Required Test Administrator Training  Modules (1)</vt:lpstr>
      <vt:lpstr>Training Access</vt:lpstr>
      <vt:lpstr>Required Test Administrator Training  Modules</vt:lpstr>
      <vt:lpstr>DLM Resources</vt:lpstr>
      <vt:lpstr>Locating District of Columbia Resources  on the DLM Website</vt:lpstr>
      <vt:lpstr>Resources for Teachers on the DLM Website</vt:lpstr>
      <vt:lpstr>Teacher Preparation &amp; Data Management</vt:lpstr>
      <vt:lpstr>Educator Portal Information</vt:lpstr>
      <vt:lpstr>Educator Portal Account Activation</vt:lpstr>
      <vt:lpstr>Verify Student Enrollment</vt:lpstr>
      <vt:lpstr>Verify Student Rosters</vt:lpstr>
      <vt:lpstr>First Contact Survey</vt:lpstr>
      <vt:lpstr>Personal Needs and Preferences (PNP) Profile</vt:lpstr>
      <vt:lpstr>PNP Profile Help</vt:lpstr>
      <vt:lpstr>DLM Testing Readiness and Data Management Checklist</vt:lpstr>
      <vt:lpstr>Managing Data Verification and Revisions</vt:lpstr>
      <vt:lpstr>Administration of DLM Science Testlets</vt:lpstr>
      <vt:lpstr>Time Commitment for the Administration of DLM Science Testlets</vt:lpstr>
      <vt:lpstr>DLM Science Essential Elements</vt:lpstr>
      <vt:lpstr>Engagement Activities for Science Testlets</vt:lpstr>
      <vt:lpstr>Purpose of Engagement Activities</vt:lpstr>
      <vt:lpstr>Adaptive Testlets</vt:lpstr>
      <vt:lpstr>Finding Testlets in Educator Portal</vt:lpstr>
      <vt:lpstr>Educator Portal: Test Management</vt:lpstr>
      <vt:lpstr>Test Management During the Spring Assessment Window</vt:lpstr>
      <vt:lpstr>Test Ticket Information</vt:lpstr>
      <vt:lpstr>Testlet Information Pages (TIPs)</vt:lpstr>
      <vt:lpstr>Monitoring Student Progress During the Spring Assessment Window</vt:lpstr>
      <vt:lpstr>Data Extracts and reports</vt:lpstr>
      <vt:lpstr>Extracts</vt:lpstr>
      <vt:lpstr>Important Reminders</vt:lpstr>
      <vt:lpstr>Protect Student Data Privacy</vt:lpstr>
      <vt:lpstr>DLM Service Desk Contact Information</vt:lpstr>
      <vt:lpstr>Key Test Administration Dates</vt:lpstr>
      <vt:lpstr>Key Dates (1)</vt:lpstr>
      <vt:lpstr>Key Dates (2)</vt:lpstr>
      <vt:lpstr>Key Dates (3)</vt:lpstr>
      <vt:lpstr>Key Dates (4)</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dc:description/>
  <cp:lastModifiedBy/>
  <cp:revision>1</cp:revision>
  <dcterms:created xsi:type="dcterms:W3CDTF">2026-01-29T21:36:29Z</dcterms:created>
  <dcterms:modified xsi:type="dcterms:W3CDTF">2026-01-29T21:37:51Z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0x0101009D6F17DFC77F3C40A0734FB0826593E7</vt:lpwstr>
  </property>
</Properties>
</file>